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079651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туман. Ветер северо-восточный с переходом на юго-западный  3-8 м/с. Температура воздуха ночью 16-18, днем 6-8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237429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5.609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2.995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25868</TotalTime>
  <Words>649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4696</cp:revision>
  <cp:lastPrinted>2021-07-01T03:56:27Z</cp:lastPrinted>
  <dcterms:created xsi:type="dcterms:W3CDTF">2018-03-27T06:03:00Z</dcterms:created>
  <dcterms:modified xsi:type="dcterms:W3CDTF">2025-02-09T06:22:06Z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