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26491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7782828"/>
              </p:ext>
            </p:extLst>
          </p:nvPr>
        </p:nvGraphicFramePr>
        <p:xfrm>
          <a:off x="4993576" y="4733142"/>
          <a:ext cx="4691064" cy="167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PMtot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Ночью туман. 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северо-восточный, восточный 9-14, утром и днем порывы 15-20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7-9 мороза, днем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 Ветер северо-восточный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87719729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Садуакасов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14606</TotalTime>
  <Words>581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3379</cp:revision>
  <cp:lastPrinted>2021-07-01T03:56:27Z</cp:lastPrinted>
  <dcterms:created xsi:type="dcterms:W3CDTF">2018-03-27T06:03:00Z</dcterms:created>
  <dcterms:modified xsi:type="dcterms:W3CDTF">2025-02-09T07:45:27Z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