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55421238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6041622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0,267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10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10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Солтүстік-шығыстан, шығыстан жел соғады, күші 3-8 м/с. Ауа температурасы түнде 9-11, күндіз 1-3 аяз</a:t>
            </a:r>
            <a:r>
              <a:rPr lang="kk-KZ" sz="1200" kern="1400" dirty="0" smtClean="0">
                <a:latin typeface="Times New Roman"/>
                <a:ea typeface="Times New Roman"/>
              </a:rPr>
              <a:t>.</a:t>
            </a:r>
            <a:endParaRPr lang="kk-KZ" altLang="ru-RU" sz="1200" b="1" kern="1400" dirty="0" smtClean="0">
              <a:latin typeface="Times New Roman"/>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10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11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a:latin typeface="Times New Roman"/>
                <a:ea typeface="Times New Roman"/>
              </a:rPr>
              <a:t>Аздаған бұлтты, </a:t>
            </a:r>
            <a:r>
              <a:rPr lang="kk-KZ" sz="1200" kern="1400" dirty="0" smtClean="0">
                <a:latin typeface="Times New Roman"/>
                <a:ea typeface="Times New Roman"/>
              </a:rPr>
              <a:t>жауын-шашынсыз. Солтүстік-шығыстан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a:latin typeface="Times New Roman"/>
                <a:ea typeface="Times New Roman"/>
              </a:rPr>
              <a:t>күші </a:t>
            </a:r>
            <a:r>
              <a:rPr lang="kk-KZ" sz="1200" kern="1400" smtClean="0">
                <a:latin typeface="Times New Roman"/>
                <a:ea typeface="Times New Roman"/>
              </a:rPr>
              <a:t>3-8</a:t>
            </a:r>
            <a:r>
              <a:rPr lang="kk-KZ" sz="1200" kern="140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8-10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25345</TotalTime>
  <Words>573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4280</cp:revision>
  <cp:lastPrinted>2023-02-06T06:57:51Z</cp:lastPrinted>
  <dcterms:created xsi:type="dcterms:W3CDTF">2018-03-27T06:03:00Z</dcterms:created>
  <dcterms:modified xsi:type="dcterms:W3CDTF">2025-02-09T08:44:32Z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