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90" y="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1715235"/>
              </p:ext>
            </p:extLst>
          </p:nvPr>
        </p:nvGraphicFramePr>
        <p:xfrm>
          <a:off x="344488" y="2213601"/>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562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37052923"/>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445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0.289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0.763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10</a:t>
            </a:r>
            <a:r>
              <a:rPr lang="kk-KZ" altLang="ru-RU" sz="1100" b="1" dirty="0" smtClean="0">
                <a:latin typeface="Times New Roman" panose="02020603050405020304" pitchFamily="18" charset="0"/>
                <a:cs typeface="Times New Roman" panose="02020603050405020304" pitchFamily="18" charset="0"/>
              </a:rPr>
              <a:t> 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3-8</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a:t>
            </a:r>
            <a:r>
              <a:rPr lang="kk-KZ" sz="1100" smtClean="0">
                <a:solidFill>
                  <a:prstClr val="black"/>
                </a:solidFill>
                <a:latin typeface="Times New Roman" pitchFamily="18" charset="0"/>
                <a:cs typeface="Times New Roman" pitchFamily="18" charset="0"/>
              </a:rPr>
              <a:t>түнде </a:t>
            </a:r>
            <a:r>
              <a:rPr lang="kk-KZ" sz="1100" smtClean="0">
                <a:solidFill>
                  <a:prstClr val="black"/>
                </a:solidFill>
                <a:latin typeface="Times New Roman" pitchFamily="18" charset="0"/>
                <a:cs typeface="Times New Roman" pitchFamily="18" charset="0"/>
              </a:rPr>
              <a:t>7-9</a:t>
            </a:r>
            <a:r>
              <a:rPr lang="kk-KZ" sz="1100" smtClean="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күндіз </a:t>
            </a:r>
            <a:r>
              <a:rPr lang="kk-KZ" sz="1100" smtClean="0">
                <a:solidFill>
                  <a:prstClr val="black"/>
                </a:solidFill>
                <a:latin typeface="Times New Roman" pitchFamily="18" charset="0"/>
                <a:cs typeface="Times New Roman" pitchFamily="18" charset="0"/>
              </a:rPr>
              <a:t>0-2</a:t>
            </a:r>
            <a:r>
              <a:rPr lang="kk-KZ" sz="1100" smtClean="0">
                <a:solidFill>
                  <a:prstClr val="black"/>
                </a:solidFill>
                <a:latin typeface="Times New Roman" pitchFamily="18" charset="0"/>
                <a:cs typeface="Times New Roman" pitchFamily="18" charset="0"/>
              </a:rPr>
              <a:t> аяз.</a:t>
            </a:r>
            <a:endParaRPr lang="kk-KZ" sz="1100" dirty="0" smtClean="0">
              <a:solidFill>
                <a:prstClr val="black"/>
              </a:solidFill>
              <a:latin typeface="Times New Roman" pitchFamily="18" charset="0"/>
              <a:cs typeface="Times New Roman" pitchFamily="18" charset="0"/>
            </a:endParaRP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11</a:t>
            </a:r>
            <a:r>
              <a:rPr lang="kk-KZ" sz="1100" b="1" dirty="0" smtClean="0">
                <a:solidFill>
                  <a:srgbClr val="000000"/>
                </a:solidFill>
                <a:latin typeface="Times New Roman" panose="02020603050405020304" pitchFamily="18" charset="0"/>
                <a:cs typeface="Times New Roman" panose="02020603050405020304" pitchFamily="18" charset="0"/>
              </a:rPr>
              <a:t> 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10</a:t>
            </a:r>
            <a:r>
              <a:rPr lang="kk-KZ" sz="1100" b="1" dirty="0" smtClean="0">
                <a:solidFill>
                  <a:srgbClr val="000000"/>
                </a:solidFill>
                <a:latin typeface="Times New Roman" panose="02020603050405020304" pitchFamily="18" charset="0"/>
                <a:cs typeface="Times New Roman" panose="02020603050405020304" pitchFamily="18" charset="0"/>
              </a:rPr>
              <a:t> ақпан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11</a:t>
            </a:r>
            <a:r>
              <a:rPr lang="kk-KZ" sz="1100" b="1" dirty="0" smtClean="0">
                <a:solidFill>
                  <a:srgbClr val="000000"/>
                </a:solidFill>
                <a:latin typeface="Times New Roman" panose="02020603050405020304" pitchFamily="18" charset="0"/>
                <a:cs typeface="Times New Roman" panose="02020603050405020304" pitchFamily="18" charset="0"/>
              </a:rPr>
              <a:t> 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5-7 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30208</TotalTime>
  <Words>581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3765</cp:revision>
  <cp:lastPrinted>2021-07-01T07:38:07Z</cp:lastPrinted>
  <dcterms:created xsi:type="dcterms:W3CDTF">2018-03-27T06:03:00Z</dcterms:created>
  <dcterms:modified xsi:type="dcterms:W3CDTF">2025-02-09T06:58:56Z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