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41515218"/>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040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9 ақпан</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46075"/>
            <a:ext cx="4843496"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altLang="ru-RU" sz="1200" b="1" dirty="0" smtClean="0">
                <a:latin typeface="Times New Roman" pitchFamily="18" charset="0"/>
                <a:cs typeface="Times New Roman" pitchFamily="18" charset="0"/>
              </a:rPr>
              <a:t>10 </a:t>
            </a:r>
            <a:r>
              <a:rPr lang="kk-KZ" altLang="ru-RU" sz="1200" b="1" dirty="0" smtClean="0">
                <a:latin typeface="Times New Roman" pitchFamily="18" charset="0"/>
                <a:cs typeface="Times New Roman" pitchFamily="18" charset="0"/>
              </a:rPr>
              <a:t>ақпанға 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2025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09 </a:t>
            </a:r>
            <a:r>
              <a:rPr lang="ru-RU" altLang="ru-RU" sz="1200" b="1" dirty="0" err="1" smtClean="0">
                <a:solidFill>
                  <a:srgbClr val="000000"/>
                </a:solidFill>
                <a:latin typeface="Times New Roman" pitchFamily="18" charset="0"/>
                <a:cs typeface="Times New Roman" pitchFamily="18" charset="0"/>
              </a:rPr>
              <a:t>ақпан</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ru-RU" altLang="ru-RU" sz="1200" b="1" dirty="0" smtClean="0">
                <a:solidFill>
                  <a:srgbClr val="000000"/>
                </a:solidFill>
                <a:latin typeface="Times New Roman" pitchFamily="18" charset="0"/>
                <a:cs typeface="Times New Roman" pitchFamily="18" charset="0"/>
              </a:rPr>
              <a:t>10</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ақпан</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anose="02020603050405020304" pitchFamily="18" charset="0"/>
                <a:cs typeface="Times New Roman" panose="02020603050405020304" pitchFamily="18" charset="0"/>
              </a:rPr>
              <a:t>Аздаған бұлтты</a:t>
            </a:r>
            <a:r>
              <a:rPr lang="kk-KZ" sz="1200" dirty="0">
                <a:latin typeface="Times New Roman" panose="02020603050405020304" pitchFamily="18" charset="0"/>
                <a:cs typeface="Times New Roman" panose="02020603050405020304" pitchFamily="18" charset="0"/>
              </a:rPr>
              <a:t>, жауын-шашынсыз. </a:t>
            </a:r>
            <a:r>
              <a:rPr lang="kk-KZ" sz="1200" dirty="0" smtClean="0">
                <a:latin typeface="Times New Roman" panose="02020603050405020304" pitchFamily="18" charset="0"/>
                <a:cs typeface="Times New Roman" panose="02020603050405020304" pitchFamily="18" charset="0"/>
              </a:rPr>
              <a:t>Солтүстік-шығыстан, шығыстан </a:t>
            </a:r>
            <a:r>
              <a:rPr lang="kk-KZ" sz="1200" dirty="0">
                <a:latin typeface="Times New Roman" panose="02020603050405020304" pitchFamily="18" charset="0"/>
                <a:cs typeface="Times New Roman" panose="02020603050405020304" pitchFamily="18" charset="0"/>
              </a:rPr>
              <a:t>жел соғады, күші </a:t>
            </a:r>
            <a:r>
              <a:rPr lang="kk-KZ" sz="1200" dirty="0" smtClean="0">
                <a:latin typeface="Times New Roman" panose="02020603050405020304" pitchFamily="18" charset="0"/>
                <a:cs typeface="Times New Roman" panose="02020603050405020304" pitchFamily="18" charset="0"/>
              </a:rPr>
              <a:t>5-10 м/с</a:t>
            </a:r>
            <a:r>
              <a:rPr lang="kk-KZ" sz="1200" dirty="0">
                <a:latin typeface="Times New Roman" panose="02020603050405020304" pitchFamily="18" charset="0"/>
                <a:cs typeface="Times New Roman" panose="02020603050405020304" pitchFamily="18" charset="0"/>
              </a:rPr>
              <a:t>. Ауа температурасы түнде </a:t>
            </a:r>
            <a:r>
              <a:rPr lang="kk-KZ" sz="1200" dirty="0" smtClean="0">
                <a:latin typeface="Times New Roman" panose="02020603050405020304" pitchFamily="18" charset="0"/>
                <a:cs typeface="Times New Roman" panose="02020603050405020304" pitchFamily="18" charset="0"/>
              </a:rPr>
              <a:t>9-11</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градус аяз, күндіз </a:t>
            </a:r>
            <a:r>
              <a:rPr lang="kk-KZ" sz="1200" dirty="0" smtClean="0">
                <a:latin typeface="Times New Roman" panose="02020603050405020304" pitchFamily="18" charset="0"/>
                <a:cs typeface="Times New Roman" panose="02020603050405020304" pitchFamily="18" charset="0"/>
              </a:rPr>
              <a:t>2-4 </a:t>
            </a:r>
            <a:r>
              <a:rPr lang="kk-KZ" sz="1200" dirty="0">
                <a:latin typeface="Times New Roman" panose="02020603050405020304" pitchFamily="18" charset="0"/>
                <a:cs typeface="Times New Roman" panose="02020603050405020304" pitchFamily="18" charset="0"/>
              </a:rPr>
              <a:t>градус суық болады</a:t>
            </a:r>
            <a:r>
              <a:rPr lang="kk-KZ" sz="1200" dirty="0" smtClean="0">
                <a:latin typeface="Times New Roman" panose="02020603050405020304" pitchFamily="18" charset="0"/>
                <a:cs typeface="Times New Roman" panose="02020603050405020304" pitchFamily="18" charset="0"/>
              </a:rPr>
              <a:t>.</a:t>
            </a:r>
          </a:p>
          <a:p>
            <a:pPr algn="ctr"/>
            <a:r>
              <a:rPr lang="kk-KZ" altLang="ru-RU" sz="1200" b="1" dirty="0" smtClean="0">
                <a:solidFill>
                  <a:srgbClr val="000000"/>
                </a:solidFill>
                <a:latin typeface="Times New Roman" pitchFamily="18" charset="0"/>
                <a:cs typeface="Times New Roman" pitchFamily="18" charset="0"/>
              </a:rPr>
              <a:t>11 </a:t>
            </a:r>
            <a:r>
              <a:rPr lang="kk-KZ" altLang="ru-RU" sz="1200" b="1" dirty="0" smtClean="0">
                <a:solidFill>
                  <a:srgbClr val="000000"/>
                </a:solidFill>
                <a:latin typeface="Times New Roman" pitchFamily="18" charset="0"/>
                <a:cs typeface="Times New Roman" pitchFamily="18" charset="0"/>
              </a:rPr>
              <a:t>ақпанда </a:t>
            </a:r>
          </a:p>
          <a:p>
            <a:pPr algn="ctr"/>
            <a:r>
              <a:rPr lang="ru-RU" sz="1200" b="1" dirty="0" smtClean="0">
                <a:solidFill>
                  <a:srgbClr val="000000"/>
                </a:solidFill>
                <a:latin typeface="Times New Roman" pitchFamily="18" charset="0"/>
                <a:cs typeface="Times New Roman" pitchFamily="18" charset="0"/>
              </a:rPr>
              <a:t>2025 </a:t>
            </a:r>
            <a:r>
              <a:rPr lang="ru-RU" sz="1200" b="1" dirty="0">
                <a:solidFill>
                  <a:srgbClr val="000000"/>
                </a:solidFill>
                <a:latin typeface="Times New Roman" pitchFamily="18" charset="0"/>
                <a:cs typeface="Times New Roman" pitchFamily="18" charset="0"/>
              </a:rPr>
              <a:t>ж. </a:t>
            </a:r>
            <a:r>
              <a:rPr lang="ru-RU" sz="1200" b="1" dirty="0" smtClean="0">
                <a:solidFill>
                  <a:srgbClr val="000000"/>
                </a:solidFill>
                <a:latin typeface="Times New Roman" pitchFamily="18" charset="0"/>
                <a:cs typeface="Times New Roman" pitchFamily="18" charset="0"/>
              </a:rPr>
              <a:t>10 </a:t>
            </a:r>
            <a:r>
              <a:rPr lang="ru-RU" sz="1200" b="1" dirty="0" err="1" smtClean="0">
                <a:solidFill>
                  <a:srgbClr val="000000"/>
                </a:solidFill>
                <a:latin typeface="Times New Roman" pitchFamily="18" charset="0"/>
                <a:cs typeface="Times New Roman" pitchFamily="18" charset="0"/>
              </a:rPr>
              <a:t>ақпан</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11</a:t>
            </a:r>
            <a:r>
              <a:rPr lang="kk-KZ"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ақпан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anose="02020603050405020304" pitchFamily="18" charset="0"/>
                <a:cs typeface="Times New Roman" panose="02020603050405020304" pitchFamily="18" charset="0"/>
              </a:rPr>
              <a:t>Аздаған 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1-6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14-16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517949325"/>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 xmlns:a16="http://schemas.microsoft.com/office/drawing/2014/main" val="3583770891"/>
                    </a:ext>
                  </a:extLst>
                </a:gridCol>
                <a:gridCol w="1428237">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820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0.164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38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0.191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58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0.145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0.225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9</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ақпандағы </a:t>
            </a:r>
            <a:r>
              <a:rPr lang="ru-RU" altLang="ru-RU" sz="1200" b="1" dirty="0" smtClean="0">
                <a:latin typeface="Times New Roman" panose="02020603050405020304" pitchFamily="18" charset="0"/>
                <a:cs typeface="Times New Roman" panose="02020603050405020304" pitchFamily="18" charset="0"/>
              </a:rPr>
              <a:t>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17294" y="2173900"/>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2025 </a:t>
            </a:r>
            <a:r>
              <a:rPr lang="kk-KZ" sz="1200" dirty="0">
                <a:solidFill>
                  <a:schemeClr val="tx1"/>
                </a:solidFill>
                <a:latin typeface="Times New Roman" panose="02020603050405020304" pitchFamily="18" charset="0"/>
                <a:cs typeface="Times New Roman" panose="02020603050405020304" pitchFamily="18" charset="0"/>
              </a:rPr>
              <a:t>жылғы </a:t>
            </a:r>
            <a:r>
              <a:rPr lang="kk-KZ" sz="1200" dirty="0" smtClean="0">
                <a:solidFill>
                  <a:schemeClr val="tx1"/>
                </a:solidFill>
                <a:latin typeface="Times New Roman" panose="02020603050405020304" pitchFamily="18" charset="0"/>
                <a:cs typeface="Times New Roman" panose="02020603050405020304" pitchFamily="18" charset="0"/>
              </a:rPr>
              <a:t>10 </a:t>
            </a:r>
            <a:r>
              <a:rPr lang="kk-KZ" sz="1200" dirty="0" smtClean="0">
                <a:solidFill>
                  <a:schemeClr val="tx1"/>
                </a:solidFill>
                <a:latin typeface="Times New Roman" panose="02020603050405020304" pitchFamily="18" charset="0"/>
                <a:cs typeface="Times New Roman" panose="02020603050405020304" pitchFamily="18" charset="0"/>
              </a:rPr>
              <a:t>ақпанда, </a:t>
            </a:r>
            <a:r>
              <a:rPr lang="kk-KZ" sz="1200" dirty="0" smtClean="0">
                <a:solidFill>
                  <a:schemeClr val="tx1"/>
                </a:solidFill>
                <a:latin typeface="Times New Roman" panose="02020603050405020304" pitchFamily="18" charset="0"/>
                <a:cs typeface="Times New Roman" panose="02020603050405020304" pitchFamily="18" charset="0"/>
              </a:rPr>
              <a:t>11 </a:t>
            </a:r>
            <a:r>
              <a:rPr lang="kk-KZ" sz="1200" dirty="0" smtClean="0">
                <a:solidFill>
                  <a:schemeClr val="tx1"/>
                </a:solidFill>
                <a:latin typeface="Times New Roman" panose="02020603050405020304" pitchFamily="18" charset="0"/>
                <a:cs typeface="Times New Roman" panose="02020603050405020304" pitchFamily="18" charset="0"/>
              </a:rPr>
              <a:t>ақпан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endParaRPr lang="ru-RU" sz="1200" dirty="0">
              <a:solidFill>
                <a:schemeClr val="tx1"/>
              </a:solidFill>
              <a:latin typeface="Times New Roman" panose="02020603050405020304" pitchFamily="18" charset="0"/>
              <a:cs typeface="Times New Roman" panose="02020603050405020304" pitchFamily="18" charset="0"/>
            </a:endParaRPr>
          </a:p>
          <a:p>
            <a:pPr lvl="0"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smtClean="0">
                <a:solidFill>
                  <a:srgbClr val="000000"/>
                </a:solidFill>
                <a:latin typeface="Times New Roman" panose="02020603050405020304" pitchFamily="18" charset="0"/>
              </a:rPr>
              <a:t>көтеріңкі </a:t>
            </a:r>
            <a:r>
              <a:rPr lang="kk-KZ" sz="1200" smtClean="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17294" y="32618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4511"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Тілеубергенова А.А.</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21929</TotalTime>
  <Words>514</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5305</cp:revision>
  <cp:lastPrinted>2021-07-01T07:38:07Z</cp:lastPrinted>
  <dcterms:created xsi:type="dcterms:W3CDTF">2018-03-27T06:03:00Z</dcterms:created>
  <dcterms:modified xsi:type="dcterms:W3CDTF">2025-02-09T09:56:42Z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