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7719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 м/с. Температура воздуха ночью 10-12, днем 1-3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60224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40393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6212</cp:revision>
  <cp:lastPrinted>2021-11-30T05:55:24Z</cp:lastPrinted>
  <dcterms:created xsi:type="dcterms:W3CDTF">2018-03-27T06:03:00Z</dcterms:created>
  <dcterms:modified xsi:type="dcterms:W3CDTF">2025-02-10T06:22:14Z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