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06" d="100"/>
          <a:sy n="106" d="100"/>
        </p:scale>
        <p:origin x="-876" y="-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 2025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11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февраля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февраля 2025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11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Ветер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северо-восточый 2-7 м/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с.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Температура воздуха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ночью 21-23,</a:t>
            </a:r>
            <a:r>
              <a:rPr lang="ru-RU" sz="1200" dirty="0" smtClean="0">
                <a:latin typeface="Times New Roman" pitchFamily="18" charset="0"/>
                <a:ea typeface="Times New Roman KZ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днем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0-2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мороза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.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	</a:t>
            </a:r>
          </a:p>
          <a:p>
            <a:endParaRPr lang="kk-KZ" sz="1200" dirty="0" smtClean="0"/>
          </a:p>
          <a:p>
            <a:r>
              <a:rPr lang="ru-RU" sz="1200" dirty="0" smtClean="0"/>
              <a:t>		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12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февраля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12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феврал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lvl="0"/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Ветер северо-восточый 2-7 м/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19-21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 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095876" y="3786190"/>
          <a:ext cx="4513543" cy="20422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431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2843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0,57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0,54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27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(пыль)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Айтуган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 А /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Конысбекова Н 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20330</TotalTime>
  <Words>532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4702</cp:revision>
  <cp:lastPrinted>2021-07-01T03:56:27Z</cp:lastPrinted>
  <dcterms:created xsi:type="dcterms:W3CDTF">2018-03-27T06:03:00Z</dcterms:created>
  <dcterms:modified xsi:type="dcterms:W3CDTF">2025-02-10T08:38:31Z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