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08297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юго-западный с переходом на северо-западный 5-10 м/с. Температура воздуха ночью 10-12, днем 4-6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февраля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455037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25432</TotalTime>
  <Words>590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4523</cp:revision>
  <cp:lastPrinted>2021-07-01T03:56:27Z</cp:lastPrinted>
  <dcterms:created xsi:type="dcterms:W3CDTF">2018-03-27T06:03:00Z</dcterms:created>
  <dcterms:modified xsi:type="dcterms:W3CDTF">2025-02-10T06:40:33Z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