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999614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283294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24438" y="226941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5017184" y="318007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19263</TotalTime>
  <Words>604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3223</cp:revision>
  <cp:lastPrinted>2021-07-01T03:56:27Z</cp:lastPrinted>
  <dcterms:created xsi:type="dcterms:W3CDTF">2018-03-27T06:03:00Z</dcterms:created>
  <dcterms:modified xsi:type="dcterms:W3CDTF">2025-02-10T07:20:18Z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