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246" y="-8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645114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юго-западный, западный            15-20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9-11 днем 4-6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12 февраля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9-14, порывы 15-20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12-14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12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17936</TotalTime>
  <Words>637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6152</cp:revision>
  <cp:lastPrinted>2021-07-01T03:56:27Z</cp:lastPrinted>
  <dcterms:created xsi:type="dcterms:W3CDTF">2018-03-27T06:03:00Z</dcterms:created>
  <dcterms:modified xsi:type="dcterms:W3CDTF">2025-02-10T06:51:03Z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