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19202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4675" y="20322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455802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22493</TotalTime>
  <Words>685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3450</cp:revision>
  <cp:lastPrinted>2021-10-18T15:52:53Z</cp:lastPrinted>
  <dcterms:created xsi:type="dcterms:W3CDTF">2018-03-27T06:03:00Z</dcterms:created>
  <dcterms:modified xsi:type="dcterms:W3CDTF">2025-02-10T07:23:44Z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