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27759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13747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 осадки (дождь, снег). Ветер северо-восточный 5-10 м/с. Температура воздуха ночью 3-5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осадки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(дождь, снег). Ветер северо-восточный 5-10 м/с. Температура воздуха ночью 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-3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28020</TotalTime>
  <Words>599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3720</cp:revision>
  <cp:lastPrinted>2021-10-15T03:50:29Z</cp:lastPrinted>
  <dcterms:created xsi:type="dcterms:W3CDTF">2018-03-27T06:03:00Z</dcterms:created>
  <dcterms:modified xsi:type="dcterms:W3CDTF">2025-02-10T07:14:40Z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