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60164632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ақпанға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уақыттарда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көктайғақ болады. Оңтүстік-шығыстан оңтүстік-батысқа ауысатын жел </a:t>
            </a:r>
            <a:r>
              <a:rPr lang="kk-KZ" sz="1100" dirty="0" smtClean="0">
                <a:latin typeface="Times New Roman" pitchFamily="18" charset="0"/>
                <a:cs typeface="Times New Roman" pitchFamily="18" charset="0"/>
              </a:rPr>
              <a:t>соғады, күші 8-13 м/с. Ауа температурасы түнде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ақпанға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ақпаннан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тұман болады</a:t>
            </a:r>
            <a:r>
              <a:rPr lang="uz-Cyrl-UZ" sz="1100" dirty="0" smtClean="0">
                <a:latin typeface="Times New Roman" pitchFamily="18" charset="0"/>
                <a:cs typeface="Times New Roman" pitchFamily="18" charset="0"/>
              </a:rPr>
              <a:t>. Шығыстан, </a:t>
            </a:r>
            <a:r>
              <a:rPr lang="uz-Cyrl-U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ақпаннан,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a:t>
            </a:r>
            <a:r>
              <a:rPr lang="kk-KZ" sz="1200" b="1" i="1" dirty="0" smtClean="0">
                <a:latin typeface="Times New Roman" panose="02020603050405020304" pitchFamily="18" charset="0"/>
                <a:cs typeface="Times New Roman" panose="02020603050405020304" pitchFamily="18" charset="0"/>
              </a:rPr>
              <a:t>.Н.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13964</TotalTime>
  <Words>599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3552</cp:revision>
  <cp:lastPrinted>2021-07-01T03:56:27Z</cp:lastPrinted>
  <dcterms:created xsi:type="dcterms:W3CDTF">2018-03-27T06:03:00Z</dcterms:created>
  <dcterms:modified xsi:type="dcterms:W3CDTF">2025-02-10T07:50:19Z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