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693078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10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11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Т</a:t>
            </a:r>
            <a:r>
              <a:rPr lang="kk-KZ" sz="1200" kern="900" dirty="0" smtClean="0">
                <a:solidFill>
                  <a:srgbClr val="000000"/>
                </a:solidFill>
                <a:latin typeface="Times New Roman" panose="02020603050405020304" pitchFamily="18" charset="0"/>
                <a:ea typeface="Times New Roman" panose="02020603050405020304" pitchFamily="18" charset="0"/>
              </a:rPr>
              <a:t>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соғатын </a:t>
            </a:r>
            <a:r>
              <a:rPr lang="kk-KZ" sz="1200" dirty="0" smtClean="0">
                <a:solidFill>
                  <a:prstClr val="black"/>
                </a:solidFill>
                <a:latin typeface="Times New Roman" panose="02020603050405020304" pitchFamily="18" charset="0"/>
                <a:cs typeface="Times New Roman" panose="02020603050405020304" pitchFamily="18" charset="0"/>
              </a:rPr>
              <a:t>жел солтүстік-батысқа ауысады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a:t>
            </a:r>
            <a:r>
              <a:rPr lang="ru-RU" sz="1200" dirty="0">
                <a:solidFill>
                  <a:prstClr val="black"/>
                </a:solidFill>
                <a:latin typeface="Times New Roman" panose="02020603050405020304" pitchFamily="18" charset="0"/>
                <a:cs typeface="Times New Roman" panose="02020603050405020304" pitchFamily="18" charset="0"/>
              </a:rPr>
              <a:t>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kk-KZ"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11 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kk-KZ" sz="1200" smtClean="0">
                <a:solidFill>
                  <a:prstClr val="black"/>
                </a:solidFill>
                <a:latin typeface="Times New Roman" panose="02020603050405020304" pitchFamily="18" charset="0"/>
                <a:cs typeface="Times New Roman" panose="02020603050405020304" pitchFamily="18" charset="0"/>
              </a:rPr>
              <a:t>Сол</a:t>
            </a:r>
            <a:r>
              <a:rPr lang="kk-KZ" sz="120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82934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pic>
        <p:nvPicPr>
          <p:cNvPr id="2" name="Рисунок 1"/>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22625</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4524</cp:revision>
  <cp:lastPrinted>2021-07-01T07:38:07Z</cp:lastPrinted>
  <dcterms:created xsi:type="dcterms:W3CDTF">2018-03-27T06:03:00Z</dcterms:created>
  <dcterms:modified xsi:type="dcterms:W3CDTF">2025-02-10T06:40:11Z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