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1567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ақ</a:t>
            </a:r>
            <a:r>
              <a:rPr lang="kk-KZ" altLang="ru-RU" sz="1200" b="1" dirty="0" smtClean="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оңтүстік-шығыстан соғады, күші 9-14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13-15°, күндіз 5-7° 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7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а</a:t>
            </a:r>
            <a:r>
              <a:rPr lang="kk-KZ" altLang="ru-RU" sz="1200" b="1" dirty="0">
                <a:latin typeface="Times New Roman" pitchFamily="18" charset="0"/>
                <a:cs typeface="Times New Roman" pitchFamily="18" charset="0"/>
              </a:rPr>
              <a:t>қ</a:t>
            </a:r>
            <a:r>
              <a:rPr lang="ru-RU" altLang="ru-RU" sz="1200" b="1" dirty="0" smtClean="0">
                <a:latin typeface="Times New Roman" pitchFamily="18" charset="0"/>
                <a:cs typeface="Times New Roman" pitchFamily="18" charset="0"/>
              </a:rPr>
              <a:t>пан</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а</a:t>
            </a:r>
            <a:r>
              <a:rPr lang="kk-KZ" sz="1200" b="1" dirty="0" smtClean="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Жел оңтүстік-шығыстан соғады, күші 9-14 м/с. Ауа температурасы 10-12°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7183"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16"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409670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0,981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20843</TotalTime>
  <Words>641</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3399</cp:revision>
  <cp:lastPrinted>2021-07-01T03:56:27Z</cp:lastPrinted>
  <dcterms:created xsi:type="dcterms:W3CDTF">2018-03-27T06:03:00Z</dcterms:created>
  <dcterms:modified xsi:type="dcterms:W3CDTF">2025-02-10T07:22:17Z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