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870" y="13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816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4234658"/>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7-12 м/с. 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8-10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30086</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5889</cp:revision>
  <cp:lastPrinted>2021-07-01T03:56:27Z</cp:lastPrinted>
  <dcterms:created xsi:type="dcterms:W3CDTF">2018-03-27T06:03:00Z</dcterms:created>
  <dcterms:modified xsi:type="dcterms:W3CDTF">2025-02-10T07:34:54Z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