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81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10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10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549427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11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11</a:t>
            </a:r>
            <a:r>
              <a:rPr lang="kk-KZ" altLang="ru-RU" sz="1100" b="1" dirty="0">
                <a:solidFill>
                  <a:srgbClr val="000000"/>
                </a:solidFill>
                <a:latin typeface="Times New Roman" pitchFamily="18" charset="0"/>
                <a:cs typeface="Times New Roman" pitchFamily="18" charset="0"/>
              </a:rPr>
              <a:t> 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Оңтүстік-батыстан, батыстан жел соғады, күші 15-20 м/с. Ауа температурасы түнде 9-11, күндіз 4-6 градус 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12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2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12-14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11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12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16001</TotalTime>
  <Words>593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5876</cp:revision>
  <cp:lastPrinted>2021-07-01T03:56:27Z</cp:lastPrinted>
  <dcterms:created xsi:type="dcterms:W3CDTF">2018-03-27T06:03:00Z</dcterms:created>
  <dcterms:modified xsi:type="dcterms:W3CDTF">2025-02-10T06:51:14Z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