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6299927"/>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11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ақпанға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10</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ақпан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11 </a:t>
            </a:r>
            <a:r>
              <a:rPr lang="ru-RU" altLang="ru-RU" sz="1200" b="1" dirty="0" err="1" smtClean="0">
                <a:solidFill>
                  <a:srgbClr val="000000"/>
                </a:solidFill>
                <a:latin typeface="Times New Roman" pitchFamily="18" charset="0"/>
                <a:cs typeface="Times New Roman" pitchFamily="18" charset="0"/>
              </a:rPr>
              <a:t>ақпан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Солтүстік-шығыстан, шығыстан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2-7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15-17 </a:t>
            </a:r>
            <a:r>
              <a:rPr lang="kk-KZ" sz="1200" dirty="0">
                <a:latin typeface="Times New Roman" panose="02020603050405020304" pitchFamily="18" charset="0"/>
                <a:cs typeface="Times New Roman" panose="02020603050405020304" pitchFamily="18" charset="0"/>
              </a:rPr>
              <a:t>градус аяз, </a:t>
            </a:r>
            <a:r>
              <a:rPr lang="kk-KZ" sz="1200">
                <a:latin typeface="Times New Roman" panose="02020603050405020304" pitchFamily="18" charset="0"/>
                <a:cs typeface="Times New Roman" panose="02020603050405020304" pitchFamily="18" charset="0"/>
              </a:rPr>
              <a:t>күндіз </a:t>
            </a:r>
            <a:r>
              <a:rPr lang="kk-KZ" sz="1200" smtClean="0">
                <a:latin typeface="Times New Roman" panose="02020603050405020304" pitchFamily="18" charset="0"/>
                <a:cs typeface="Times New Roman" panose="02020603050405020304" pitchFamily="18" charset="0"/>
              </a:rPr>
              <a:t>3-5 </a:t>
            </a:r>
            <a:r>
              <a:rPr lang="kk-KZ" sz="1200" dirty="0">
                <a:latin typeface="Times New Roman" panose="02020603050405020304" pitchFamily="18" charset="0"/>
                <a:cs typeface="Times New Roman" panose="02020603050405020304" pitchFamily="18" charset="0"/>
              </a:rPr>
              <a:t>градус суық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12 </a:t>
            </a:r>
            <a:r>
              <a:rPr lang="kk-KZ" altLang="ru-RU" sz="1200" b="1" dirty="0" smtClean="0">
                <a:solidFill>
                  <a:srgbClr val="000000"/>
                </a:solidFill>
                <a:latin typeface="Times New Roman" pitchFamily="18" charset="0"/>
                <a:cs typeface="Times New Roman" pitchFamily="18" charset="0"/>
              </a:rPr>
              <a:t>ақпанда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11 </a:t>
            </a:r>
            <a:r>
              <a:rPr lang="ru-RU" sz="1200" b="1" dirty="0" err="1" smtClean="0">
                <a:solidFill>
                  <a:srgbClr val="000000"/>
                </a:solidFill>
                <a:latin typeface="Times New Roman" pitchFamily="18" charset="0"/>
                <a:cs typeface="Times New Roman" pitchFamily="18" charset="0"/>
              </a:rPr>
              <a:t>ақпан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12</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Аздаған 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1-6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17949325"/>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2122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0.424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0.413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0.223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0.250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a:t>
            </a:r>
            <a:r>
              <a:rPr lang="kk-KZ" altLang="ru-RU" sz="1200" b="1" dirty="0" smtClean="0">
                <a:latin typeface="Times New Roman" panose="02020603050405020304" pitchFamily="18" charset="0"/>
                <a:cs typeface="Times New Roman" panose="02020603050405020304" pitchFamily="18" charset="0"/>
              </a:rPr>
              <a:t> ақпандағы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173900"/>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11 </a:t>
            </a:r>
            <a:r>
              <a:rPr lang="kk-KZ" sz="1200" dirty="0" smtClean="0">
                <a:solidFill>
                  <a:schemeClr val="tx1"/>
                </a:solidFill>
                <a:latin typeface="Times New Roman" panose="02020603050405020304" pitchFamily="18" charset="0"/>
                <a:cs typeface="Times New Roman" panose="02020603050405020304" pitchFamily="18" charset="0"/>
              </a:rPr>
              <a:t>ақпанда, </a:t>
            </a:r>
            <a:r>
              <a:rPr lang="kk-KZ" sz="1200" dirty="0" smtClean="0">
                <a:solidFill>
                  <a:schemeClr val="tx1"/>
                </a:solidFill>
                <a:latin typeface="Times New Roman" panose="02020603050405020304" pitchFamily="18" charset="0"/>
                <a:cs typeface="Times New Roman" panose="02020603050405020304" pitchFamily="18" charset="0"/>
              </a:rPr>
              <a:t>12 </a:t>
            </a:r>
            <a:r>
              <a:rPr lang="kk-KZ" sz="1200" dirty="0" smtClean="0">
                <a:solidFill>
                  <a:schemeClr val="tx1"/>
                </a:solidFill>
                <a:latin typeface="Times New Roman" panose="02020603050405020304" pitchFamily="18" charset="0"/>
                <a:cs typeface="Times New Roman" panose="02020603050405020304" pitchFamily="18" charset="0"/>
              </a:rPr>
              <a:t>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22060</TotalTime>
  <Words>517</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5308</cp:revision>
  <cp:lastPrinted>2021-07-01T07:38:07Z</cp:lastPrinted>
  <dcterms:created xsi:type="dcterms:W3CDTF">2018-03-27T06:03:00Z</dcterms:created>
  <dcterms:modified xsi:type="dcterms:W3CDTF">2025-02-10T08:47:45Z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