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8911180"/>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11 </a:t>
            </a:r>
            <a:r>
              <a:rPr lang="kk-KZ" altLang="ru-RU" sz="1200" b="1" dirty="0" smtClean="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ct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12 </a:t>
            </a:r>
            <a:r>
              <a:rPr lang="ru-RU" altLang="ru-RU" sz="1150" b="1" dirty="0" err="1" smtClean="0">
                <a:latin typeface="Times New Roman" panose="02020603050405020304" pitchFamily="18" charset="0"/>
                <a:cs typeface="Times New Roman" panose="02020603050405020304" pitchFamily="18" charset="0"/>
              </a:rPr>
              <a:t>ақпанға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11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ru-RU" sz="1150" b="1" dirty="0" err="1" smtClean="0">
                <a:latin typeface="Times New Roman" panose="02020603050405020304" pitchFamily="18" charset="0"/>
                <a:cs typeface="Times New Roman" panose="02020603050405020304" pitchFamily="18" charset="0"/>
              </a:rPr>
              <a:t>ақпан</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9977232"/>
              </p:ext>
            </p:extLst>
          </p:nvPr>
        </p:nvGraphicFramePr>
        <p:xfrm>
          <a:off x="4887749" y="4178852"/>
          <a:ext cx="4781606" cy="120591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74284">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24676</TotalTime>
  <Words>546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4558</cp:revision>
  <cp:lastPrinted>2021-07-01T07:38:07Z</cp:lastPrinted>
  <dcterms:created xsi:type="dcterms:W3CDTF">2018-03-27T06:03:00Z</dcterms:created>
  <dcterms:modified xsi:type="dcterms:W3CDTF">2025-02-10T09:05:24Z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