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14276780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53761999"/>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0 </a:t>
            </a:r>
            <a:r>
              <a:rPr lang="kk-KZ" altLang="ru-RU" sz="1200" b="1" dirty="0" smtClean="0">
                <a:latin typeface="Times New Roman" pitchFamily="18" charset="0"/>
                <a:cs typeface="Times New Roman" pitchFamily="18" charset="0"/>
              </a:rPr>
              <a:t>ақпанға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754326"/>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Солтүстік-шығыстан жел </a:t>
            </a:r>
            <a:r>
              <a:rPr lang="kk-KZ" sz="1200" kern="1400" dirty="0">
                <a:latin typeface="Times New Roman"/>
                <a:ea typeface="Times New Roman"/>
              </a:rPr>
              <a:t>соғады, күші </a:t>
            </a:r>
            <a:r>
              <a:rPr lang="kk-KZ" sz="1200" kern="1400" dirty="0" smtClean="0">
                <a:latin typeface="Times New Roman"/>
                <a:ea typeface="Times New Roman"/>
              </a:rPr>
              <a:t>5-10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6-8, </a:t>
            </a:r>
            <a:r>
              <a:rPr lang="kk-KZ" sz="1200" kern="1400" dirty="0">
                <a:latin typeface="Times New Roman"/>
                <a:ea typeface="Times New Roman"/>
              </a:rPr>
              <a:t>күндіз </a:t>
            </a:r>
            <a:r>
              <a:rPr lang="kk-KZ" sz="1200" kern="1400" dirty="0" smtClean="0">
                <a:latin typeface="Times New Roman"/>
                <a:ea typeface="Times New Roman"/>
              </a:rPr>
              <a:t>0-2 </a:t>
            </a:r>
            <a:r>
              <a:rPr lang="kk-KZ" sz="1200" kern="1400" dirty="0">
                <a:latin typeface="Times New Roman"/>
                <a:ea typeface="Times New Roman"/>
              </a:rPr>
              <a:t>аяз</a:t>
            </a:r>
            <a:r>
              <a:rPr lang="kk-KZ" sz="1200" kern="1400" dirty="0" smtClean="0">
                <a:latin typeface="Times New Roman"/>
                <a:ea typeface="Times New Roman"/>
              </a:rPr>
              <a:t>.</a:t>
            </a:r>
            <a:endParaRPr lang="kk-KZ" altLang="ru-RU" sz="1200" b="1" kern="1400" dirty="0" smtClean="0">
              <a:latin typeface="Times New Roman"/>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ақпан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kern="1400" dirty="0" smtClean="0">
                <a:latin typeface="Times New Roman"/>
                <a:ea typeface="Times New Roman"/>
              </a:rPr>
              <a:t>жауын-шашынсыз. Солтүстік-шығыстан</a:t>
            </a:r>
            <a:r>
              <a:rPr lang="kk-KZ" sz="1200" kern="1400" dirty="0" smtClean="0">
                <a:solidFill>
                  <a:srgbClr val="000000"/>
                </a:solidFill>
                <a:latin typeface="Times New Roman"/>
                <a:ea typeface="Times New Roman"/>
              </a:rPr>
              <a:t>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3-8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7-9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25351</TotalTime>
  <Words>572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4281</cp:revision>
  <cp:lastPrinted>2023-02-06T06:57:51Z</cp:lastPrinted>
  <dcterms:created xsi:type="dcterms:W3CDTF">2018-03-27T06:03:00Z</dcterms:created>
  <dcterms:modified xsi:type="dcterms:W3CDTF">2025-02-10T07:20:57Z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