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41149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12 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12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Оңтүстік-шығыстан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соғатын  </a:t>
            </a:r>
            <a:r>
              <a:rPr lang="kk-KZ" sz="1200" smtClean="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оңтүстік-батысқа </a:t>
            </a:r>
            <a:r>
              <a:rPr lang="kk-KZ" sz="1200" dirty="0" smtClean="0">
                <a:latin typeface="Times New Roman" panose="02020603050405020304" pitchFamily="18" charset="0"/>
                <a:cs typeface="Times New Roman" panose="02020603050405020304" pitchFamily="18" charset="0"/>
              </a:rPr>
              <a:t>ауысады ,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градус аяз, күндіз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13 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a:t>
            </a:r>
            <a:r>
              <a:rPr lang="kk-KZ" sz="1200" b="1" dirty="0" smtClean="0">
                <a:solidFill>
                  <a:srgbClr val="000000"/>
                </a:solidFill>
                <a:latin typeface="Times New Roman" pitchFamily="18" charset="0"/>
                <a:cs typeface="Times New Roman"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4621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0.924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222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12 ақпанда, 13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22180</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5312</cp:revision>
  <cp:lastPrinted>2021-07-01T07:38:07Z</cp:lastPrinted>
  <dcterms:created xsi:type="dcterms:W3CDTF">2018-03-27T06:03:00Z</dcterms:created>
  <dcterms:modified xsi:type="dcterms:W3CDTF">2025-02-11T09:10:22Z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