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494" y="5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80821104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42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053761999"/>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0,269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316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ақпанға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12 ақпанға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12 </a:t>
            </a:r>
            <a:r>
              <a:rPr lang="kk-KZ" altLang="ru-RU" sz="1200" b="1" dirty="0" smtClean="0">
                <a:latin typeface="Times New Roman" pitchFamily="18" charset="0"/>
                <a:cs typeface="Times New Roman" pitchFamily="18" charset="0"/>
              </a:rPr>
              <a:t>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Көшпелі бұлтты</a:t>
            </a:r>
            <a:r>
              <a:rPr lang="kk-KZ" sz="1200" kern="1400" dirty="0">
                <a:latin typeface="Times New Roman"/>
                <a:ea typeface="Times New Roman"/>
              </a:rPr>
              <a:t>, </a:t>
            </a:r>
            <a:r>
              <a:rPr lang="kk-KZ" sz="1200" kern="1400" dirty="0" smtClean="0">
                <a:latin typeface="Times New Roman"/>
                <a:ea typeface="Times New Roman"/>
              </a:rPr>
              <a:t>жауын-шашынсыз. Түнде және таңертең тұман. Солтүстік-шығыстан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2-7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7-9 аяз, </a:t>
            </a:r>
            <a:r>
              <a:rPr lang="kk-KZ" sz="1200" kern="1400" dirty="0">
                <a:latin typeface="Times New Roman"/>
                <a:ea typeface="Times New Roman"/>
              </a:rPr>
              <a:t>күндіз </a:t>
            </a:r>
            <a:r>
              <a:rPr lang="kk-KZ" sz="1200" kern="1400" dirty="0" smtClean="0">
                <a:latin typeface="Times New Roman"/>
                <a:ea typeface="Times New Roman"/>
              </a:rPr>
              <a:t>1 аяз-1жылы.</a:t>
            </a:r>
            <a:endParaRPr lang="kk-KZ" altLang="ru-RU" sz="1200" b="1" kern="1400" dirty="0" smtClean="0">
              <a:latin typeface="Times New Roman"/>
              <a:cs typeface="Times New Roman" pitchFamily="18" charset="0"/>
            </a:endParaRPr>
          </a:p>
          <a:p>
            <a:pPr algn="ctr" eaLnBrk="1" hangingPunct="1"/>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12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13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a:solidFill>
                  <a:prstClr val="black"/>
                </a:solidFill>
                <a:latin typeface="Times New Roman"/>
                <a:ea typeface="Times New Roman"/>
              </a:rPr>
              <a:t>Көшпелі бұлтты, </a:t>
            </a:r>
            <a:r>
              <a:rPr lang="kk-KZ" sz="1200" kern="1400" dirty="0" smtClean="0">
                <a:solidFill>
                  <a:prstClr val="black"/>
                </a:solidFill>
                <a:latin typeface="Times New Roman"/>
                <a:ea typeface="Times New Roman"/>
              </a:rPr>
              <a:t>жауын-шашынсыз, тұман.</a:t>
            </a:r>
            <a:r>
              <a:rPr lang="kk-KZ" sz="1200" kern="1400" dirty="0" smtClean="0">
                <a:latin typeface="Times New Roman"/>
                <a:ea typeface="Times New Roman"/>
              </a:rPr>
              <a:t> </a:t>
            </a:r>
            <a:r>
              <a:rPr lang="kk-KZ" sz="1200" kern="1400" dirty="0" smtClean="0">
                <a:latin typeface="Times New Roman"/>
                <a:ea typeface="Times New Roman"/>
              </a:rPr>
              <a:t>Солтүстік-шығыстан</a:t>
            </a:r>
            <a:r>
              <a:rPr lang="kk-KZ" sz="1200" kern="1400" dirty="0" smtClean="0">
                <a:solidFill>
                  <a:srgbClr val="000000"/>
                </a:solidFill>
                <a:latin typeface="Times New Roman"/>
                <a:ea typeface="Times New Roman"/>
              </a:rPr>
              <a:t>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1-6</a:t>
            </a:r>
            <a:r>
              <a:rPr lang="kk-KZ" sz="1200" kern="1400" dirty="0" smtClean="0">
                <a:latin typeface="Times New Roman"/>
                <a:ea typeface="Times New Roman"/>
              </a:rPr>
              <a:t>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7-9 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2367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25367</TotalTime>
  <Words>579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4284</cp:revision>
  <cp:lastPrinted>2023-02-06T06:57:51Z</cp:lastPrinted>
  <dcterms:created xsi:type="dcterms:W3CDTF">2018-03-27T06:03:00Z</dcterms:created>
  <dcterms:modified xsi:type="dcterms:W3CDTF">2025-02-11T07:59:00Z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