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33833318"/>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1" y="226457"/>
            <a:ext cx="4774656" cy="228524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12 </a:t>
            </a:r>
            <a:r>
              <a:rPr lang="kk-KZ" altLang="ru-RU" sz="1200" b="1" dirty="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11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12 </a:t>
            </a:r>
            <a:r>
              <a:rPr lang="ru-RU" sz="1200" b="1" dirty="0" err="1">
                <a:latin typeface="Times New Roman" panose="02020603050405020304" pitchFamily="18" charset="0"/>
                <a:cs typeface="Times New Roman" panose="02020603050405020304" pitchFamily="18" charset="0"/>
              </a:rPr>
              <a:t>ақпан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таңертең</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жолдарда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7-13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14-16, днем 4-6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ct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13 </a:t>
            </a:r>
            <a:r>
              <a:rPr lang="ru-RU" altLang="ru-RU" sz="1150" b="1" dirty="0" err="1">
                <a:latin typeface="Times New Roman" panose="02020603050405020304" pitchFamily="18" charset="0"/>
                <a:cs typeface="Times New Roman" panose="02020603050405020304" pitchFamily="18" charset="0"/>
              </a:rPr>
              <a:t>ақпанға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12 </a:t>
            </a:r>
            <a:r>
              <a:rPr lang="kk-KZ"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13 </a:t>
            </a:r>
            <a:r>
              <a:rPr lang="ru-RU" sz="1150" b="1" dirty="0" err="1">
                <a:latin typeface="Times New Roman" panose="02020603050405020304" pitchFamily="18" charset="0"/>
                <a:cs typeface="Times New Roman" panose="02020603050405020304" pitchFamily="18" charset="0"/>
              </a:rPr>
              <a:t>ақпан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жаяу</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көктайғақ</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15-20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ақпанда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6" y="2459503"/>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39650906"/>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708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4.423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710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2.367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1825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0.365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0.381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Рахметова </a:t>
            </a:r>
            <a:r>
              <a:rPr lang="kk-KZ" altLang="ru-RU" sz="1200" b="1" i="1" smtClean="0">
                <a:solidFill>
                  <a:srgbClr val="000000"/>
                </a:solidFill>
                <a:latin typeface="Times New Roman" panose="02020603050405020304" pitchFamily="18" charset="0"/>
                <a:cs typeface="Times New Roman" panose="02020603050405020304" pitchFamily="18" charset="0"/>
              </a:rPr>
              <a:t>Ж.А./</a:t>
            </a:r>
            <a:r>
              <a:rPr lang="kk-KZ" altLang="ru-RU" sz="1200" b="1" i="1"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24945</TotalTime>
  <Words>615</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4646</cp:revision>
  <cp:lastPrinted>2021-07-01T07:38:07Z</cp:lastPrinted>
  <dcterms:created xsi:type="dcterms:W3CDTF">2018-03-27T06:03:00Z</dcterms:created>
  <dcterms:modified xsi:type="dcterms:W3CDTF">2025-02-11T07:42:35Z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