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4566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9-14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1747343"/>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20844</TotalTime>
  <Words>641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2025-02-11T07:47:35Z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