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862907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11</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11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941752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9"/>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12</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11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12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a:t>
            </a:r>
            <a:r>
              <a:rPr lang="kk-KZ" sz="1100" kern="1400" dirty="0">
                <a:solidFill>
                  <a:srgbClr val="000000"/>
                </a:solidFill>
                <a:latin typeface="Times New Roman" panose="02020603050405020304" pitchFamily="18" charset="0"/>
                <a:cs typeface="Times New Roman" panose="02020603050405020304" pitchFamily="18" charset="0"/>
              </a:rPr>
              <a:t>атыстан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9-14, таңертең және күндіз екпіні 15-20</a:t>
            </a:r>
            <a:r>
              <a:rPr lang="ru-RU"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10-12, күндіз 5-7 аяз. </a:t>
            </a:r>
          </a:p>
          <a:p>
            <a:pPr algn="ctr"/>
            <a:r>
              <a:rPr lang="ru-RU" sz="1100" b="1" kern="1400" dirty="0">
                <a:latin typeface="Times New Roman" panose="02020603050405020304" pitchFamily="18" charset="0"/>
                <a:cs typeface="Times New Roman" panose="02020603050405020304" pitchFamily="18" charset="0"/>
              </a:rPr>
              <a:t>13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12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13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9-14 </a:t>
            </a:r>
            <a:r>
              <a:rPr lang="ru-RU"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7-9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12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13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8836" y="2938437"/>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37662</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5979</cp:revision>
  <cp:lastPrinted>2023-01-16T10:13:34Z</cp:lastPrinted>
  <dcterms:created xsi:type="dcterms:W3CDTF">2018-03-27T06:03:00Z</dcterms:created>
  <dcterms:modified xsi:type="dcterms:W3CDTF">2025-02-11T06:09:07Z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