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12 ақпанға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11 </a:t>
            </a:r>
            <a:r>
              <a:rPr lang="ru-RU" sz="1050" b="1" dirty="0" err="1" smtClean="0">
                <a:latin typeface="Times New Roman" pitchFamily="18" charset="0"/>
                <a:cs typeface="Times New Roman" pitchFamily="18" charset="0"/>
              </a:rPr>
              <a:t>қантар 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12</a:t>
            </a:r>
            <a:r>
              <a:rPr lang="kk-KZ" altLang="ru-RU" sz="1050" b="1" dirty="0" smtClean="0">
                <a:latin typeface="Times New Roman" pitchFamily="18" charset="0"/>
                <a:ea typeface="Times New Roman KZ" pitchFamily="18" charset="0"/>
                <a:cs typeface="Times New Roman" pitchFamily="18" charset="0"/>
              </a:rPr>
              <a:t> ақпан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a:t>
            </a:r>
            <a:r>
              <a:rPr lang="ru-RU" sz="1200" dirty="0" err="1" smtClean="0">
                <a:latin typeface="Times New Roman KZ" pitchFamily="18" charset="0"/>
                <a:ea typeface="Times New Roman KZ" pitchFamily="18" charset="0"/>
              </a:rPr>
              <a:t>Солт</a:t>
            </a:r>
            <a:r>
              <a:rPr lang="kk-KZ" sz="1200" dirty="0" smtClean="0">
                <a:latin typeface="Times New Roman KZ" pitchFamily="18" charset="0"/>
                <a:ea typeface="Times New Roman KZ" pitchFamily="18" charset="0"/>
              </a:rPr>
              <a:t>үстік-шығыстан жел </a:t>
            </a:r>
            <a:r>
              <a:rPr lang="kk-KZ" sz="1200" dirty="0" smtClean="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7-12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20-22, </a:t>
            </a:r>
            <a:r>
              <a:rPr lang="kk-KZ" sz="1200" dirty="0" smtClean="0">
                <a:latin typeface="Times New Roman" pitchFamily="18" charset="0"/>
                <a:cs typeface="Times New Roman" pitchFamily="18" charset="0"/>
              </a:rPr>
              <a:t>күндіз 0-2 градус аяз.</a:t>
            </a:r>
          </a:p>
          <a:p>
            <a:pPr algn="ctr"/>
            <a:r>
              <a:rPr lang="kk-KZ" altLang="ru-RU" sz="1200" b="1" dirty="0" smtClean="0">
                <a:latin typeface="Times New Roman" pitchFamily="18" charset="0"/>
                <a:ea typeface="Times New Roman KZ" pitchFamily="18" charset="0"/>
                <a:cs typeface="Times New Roman" pitchFamily="18" charset="0"/>
              </a:rPr>
              <a:t>13 ақпанға</a:t>
            </a:r>
          </a:p>
          <a:p>
            <a:pPr marL="228600" indent="-228600" algn="ctr"/>
            <a:r>
              <a:rPr lang="ru-RU" sz="1050" b="1" dirty="0" smtClean="0">
                <a:latin typeface="Times New Roman" pitchFamily="18" charset="0"/>
                <a:ea typeface="Times New Roman KZ" pitchFamily="18" charset="0"/>
                <a:cs typeface="Times New Roman" pitchFamily="18" charset="0"/>
              </a:rPr>
              <a:t>2025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12 </a:t>
            </a:r>
            <a:r>
              <a:rPr lang="ru-RU" sz="1050" b="1" dirty="0" err="1" smtClean="0">
                <a:latin typeface="Times New Roman" pitchFamily="18" charset="0"/>
                <a:ea typeface="Times New Roman KZ" pitchFamily="18" charset="0"/>
                <a:cs typeface="Times New Roman" pitchFamily="18" charset="0"/>
              </a:rPr>
              <a:t>ақпан</a:t>
            </a:r>
            <a:r>
              <a:rPr lang="kk-KZ" alt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13 а</a:t>
            </a:r>
            <a:r>
              <a:rPr lang="kk-KZ" altLang="ru-RU" sz="1050" b="1" dirty="0" smtClean="0">
                <a:latin typeface="Times New Roman" pitchFamily="18" charset="0"/>
                <a:ea typeface="Times New Roman KZ" pitchFamily="18" charset="0"/>
                <a:cs typeface="Times New Roman" pitchFamily="18" charset="0"/>
              </a:rPr>
              <a:t>қпан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a:t>
            </a:r>
            <a:r>
              <a:rPr lang="ru-RU" sz="1200" dirty="0" smtClean="0">
                <a:latin typeface="Times New Roman KZ" pitchFamily="18" charset="0"/>
                <a:ea typeface="Times New Roman KZ" pitchFamily="18" charset="0"/>
              </a:rPr>
              <a:t> </a:t>
            </a:r>
            <a:r>
              <a:rPr lang="ru-RU" sz="1200" dirty="0" err="1" smtClean="0">
                <a:latin typeface="Times New Roman KZ" pitchFamily="18" charset="0"/>
                <a:ea typeface="Times New Roman KZ" pitchFamily="18" charset="0"/>
              </a:rPr>
              <a:t>Солт</a:t>
            </a:r>
            <a:r>
              <a:rPr lang="kk-KZ" sz="1200" dirty="0" smtClean="0">
                <a:latin typeface="Times New Roman KZ" pitchFamily="18" charset="0"/>
                <a:ea typeface="Times New Roman KZ" pitchFamily="18" charset="0"/>
              </a:rPr>
              <a:t>үстік-шығыстан жел </a:t>
            </a:r>
            <a:r>
              <a:rPr lang="kk-KZ" sz="1200" dirty="0" smtClean="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7-12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12-14 </a:t>
            </a:r>
            <a:r>
              <a:rPr lang="kk-KZ" sz="1200" dirty="0" smtClean="0">
                <a:latin typeface="Times New Roman" pitchFamily="18" charset="0"/>
                <a:cs typeface="Times New Roman" pitchFamily="18" charset="0"/>
              </a:rPr>
              <a:t>градус аяз.</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12 </a:t>
            </a:r>
            <a:r>
              <a:rPr lang="ru-RU" sz="1200" dirty="0" err="1" smtClean="0">
                <a:solidFill>
                  <a:schemeClr val="tx1"/>
                </a:solidFill>
                <a:latin typeface="Times New Roman" panose="02020603050405020304" pitchFamily="18" charset="0"/>
                <a:cs typeface="Times New Roman" panose="02020603050405020304" pitchFamily="18" charset="0"/>
              </a:rPr>
              <a:t>ақпан</a:t>
            </a:r>
            <a:r>
              <a:rPr lang="kk-KZ" sz="1200" dirty="0" smtClean="0">
                <a:solidFill>
                  <a:schemeClr val="tx1"/>
                </a:solidFill>
                <a:latin typeface="Times New Roman" panose="02020603050405020304" pitchFamily="18" charset="0"/>
                <a:cs typeface="Times New Roman" panose="02020603050405020304" pitchFamily="18" charset="0"/>
              </a:rPr>
              <a:t>, 13 ақпан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қантар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3108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0,08</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dirty="0" smtClean="0">
                <a:solidFill>
                  <a:srgbClr val="000000"/>
                </a:solidFill>
                <a:latin typeface="Times New Roman" panose="02020603050405020304" pitchFamily="18" charset="0"/>
                <a:cs typeface="Times New Roman" panose="02020603050405020304" pitchFamily="18" charset="0"/>
              </a:rPr>
              <a:t> К.А.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20551</TotalTime>
  <Words>538</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4805</cp:revision>
  <cp:lastPrinted>2021-07-01T03:56:27Z</cp:lastPrinted>
  <dcterms:created xsi:type="dcterms:W3CDTF">2018-03-27T06:03:00Z</dcterms:created>
  <dcterms:modified xsi:type="dcterms:W3CDTF">2025-02-11T06:41:55Z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