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2636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5761203"/>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a:t>
                      </a:r>
                      <a:r>
                        <a:rPr lang="en-US" sz="1000" b="0" i="0" u="none" strike="noStrike" smtClean="0">
                          <a:solidFill>
                            <a:srgbClr val="000000"/>
                          </a:solidFill>
                          <a:effectLst/>
                          <a:latin typeface="Times New Roman" panose="02020603050405020304" pitchFamily="18" charset="0"/>
                          <a:cs typeface="Times New Roman" panose="02020603050405020304" pitchFamily="18" charset="0"/>
                        </a:rPr>
                        <a:t>Pmtot</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Көшпеі 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6-8 аяз, күндіз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091605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А. </a:t>
                        </a:r>
                        <a:r>
                          <a:rPr lang="kk-KZ"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15344</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3485</cp:revision>
  <cp:lastPrinted>2021-07-01T07:38:07Z</cp:lastPrinted>
  <dcterms:created xsi:type="dcterms:W3CDTF">2018-03-27T06:03:00Z</dcterms:created>
  <dcterms:modified xsi:type="dcterms:W3CDTF">2025-02-11T07:57:13Z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