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3524" autoAdjust="0"/>
  </p:normalViewPr>
  <p:slideViewPr>
    <p:cSldViewPr showGuides="1">
      <p:cViewPr varScale="1">
        <p:scale>
          <a:sx n="81" d="100"/>
          <a:sy n="81" d="100"/>
        </p:scale>
        <p:origin x="1814" y="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90046716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883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42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</a:t>
            </a:r>
            <a:r>
              <a:rPr lang="ru-RU" sz="11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50525" y="243431"/>
            <a:ext cx="4584671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20 ч. 12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kk-KZ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</a:t>
            </a: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без осадков. Ветер юго-западный 9-14, утром и днем порывы 15-20 м/с. Температура воздуха ночью 10-12, днем 5-7 мороза.</a:t>
            </a:r>
            <a:endParaRPr lang="ru-RU" sz="1000" dirty="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13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февраля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12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13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/>
            <a:r>
              <a:rPr lang="kk-KZ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 Переменная о</a:t>
            </a:r>
            <a:r>
              <a:rPr lang="ru-RU" sz="11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блачность</a:t>
            </a: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, без осадков.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Ветер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юго-западный 9-14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    Температура 7-9 мороза.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9212929"/>
              </p:ext>
            </p:extLst>
          </p:nvPr>
        </p:nvGraphicFramePr>
        <p:xfrm>
          <a:off x="5134650" y="3763600"/>
          <a:ext cx="4528802" cy="24066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0.069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0.087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1011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0.202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0.288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043098" y="2920300"/>
            <a:ext cx="4565315" cy="261610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078410" y="1867301"/>
            <a:ext cx="4630747" cy="93871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февраля, ночью 13 февраля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  <a:p>
            <a:pPr lvl="0" indent="182563" algn="just"/>
            <a:endParaRPr lang="ru-RU" altLang="en-US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Бактыбай М./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40396</TotalTime>
  <Words>660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6216</cp:revision>
  <cp:lastPrinted>2021-11-30T05:55:24Z</cp:lastPrinted>
  <dcterms:created xsi:type="dcterms:W3CDTF">2018-03-27T06:03:00Z</dcterms:created>
  <dcterms:modified xsi:type="dcterms:W3CDTF">2025-02-11T13:00:13Z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