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снег. </a:t>
            </a:r>
            <a:r>
              <a:rPr lang="ru-RU" sz="1100" dirty="0">
                <a:solidFill>
                  <a:schemeClr val="tx1"/>
                </a:solidFill>
              </a:rPr>
              <a:t>Временами туман, на дорогах гололедица. Ветер восточный 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мороза</a:t>
            </a:r>
            <a:r>
              <a:rPr lang="ru-RU" sz="1100" dirty="0">
                <a:solidFill>
                  <a:schemeClr val="tx1"/>
                </a:solidFill>
              </a:rPr>
              <a:t>, днем 1-3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9454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kk-KZ" b="1" dirty="0" smtClean="0">
                  <a:solidFill>
                    <a:schemeClr val="tx1"/>
                  </a:solidFill>
                  <a:cs typeface="Times New Roman" pitchFamily="18" charset="0"/>
                </a:rPr>
                <a:t>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23646</TotalTime>
  <Words>788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5563</cp:revision>
  <cp:lastPrinted>2021-07-01T09:11:30Z</cp:lastPrinted>
  <dcterms:created xsi:type="dcterms:W3CDTF">2018-03-27T06:03:00Z</dcterms:created>
  <dcterms:modified xsi:type="dcterms:W3CDTF">2025-02-12T06:18:32Z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