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505651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729247"/>
              </p:ext>
            </p:extLst>
          </p:nvPr>
        </p:nvGraphicFramePr>
        <p:xfrm>
          <a:off x="4993576" y="4733142"/>
          <a:ext cx="4691064" cy="16920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51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без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осадков, временами туман. Ветер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7-12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3-5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9388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без осадков,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временами туман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7-12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4-6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6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738863250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Жокелова А.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14617</TotalTime>
  <Words>573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3382</cp:revision>
  <cp:lastPrinted>2021-07-01T03:56:27Z</cp:lastPrinted>
  <dcterms:created xsi:type="dcterms:W3CDTF">2018-03-27T06:03:00Z</dcterms:created>
  <dcterms:modified xsi:type="dcterms:W3CDTF">2025-02-12T08:51:24Z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