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1" d="100"/>
          <a:sy n="101" d="100"/>
        </p:scale>
        <p:origin x="3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430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1247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24251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22506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3458</cp:revision>
  <cp:lastPrinted>2021-10-18T15:52:53Z</cp:lastPrinted>
  <dcterms:created xsi:type="dcterms:W3CDTF">2018-03-27T06:03:00Z</dcterms:created>
  <dcterms:modified xsi:type="dcterms:W3CDTF">2025-02-12T07:55:45Z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