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264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8849589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7-12, днем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11-13°, днем 3-5° мороза. </a:t>
            </a:r>
          </a:p>
          <a:p>
            <a:pPr algn="just"/>
            <a:endParaRPr lang="ru-RU" sz="5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5-10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6783821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3" name="TextBox 13"/>
          <p:cNvSpPr txBox="1"/>
          <p:nvPr/>
        </p:nvSpPr>
        <p:spPr>
          <a:xfrm>
            <a:off x="5024438" y="226941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5" name="TextBox 15"/>
          <p:cNvSpPr txBox="1"/>
          <p:nvPr/>
        </p:nvSpPr>
        <p:spPr>
          <a:xfrm>
            <a:off x="5017184" y="318007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 Эрнст Л.В.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19272</TotalTime>
  <Words>607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3230</cp:revision>
  <cp:lastPrinted>2021-07-01T03:56:27Z</cp:lastPrinted>
  <dcterms:created xsi:type="dcterms:W3CDTF">2018-03-27T06:03:00Z</dcterms:created>
  <dcterms:modified xsi:type="dcterms:W3CDTF">2025-02-12T07:59:45Z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