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72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289647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небольшой снег, низовая метель, гололед. Ветер юго-западный 9-14, утром и днем порывы 15-20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14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10-12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66021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23169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4565</cp:revision>
  <cp:lastPrinted>2021-07-01T03:56:27Z</cp:lastPrinted>
  <dcterms:created xsi:type="dcterms:W3CDTF">2018-03-27T06:03:00Z</dcterms:created>
  <dcterms:modified xsi:type="dcterms:W3CDTF">2025-02-12T08:30:16Z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