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62653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ночью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7-9°, днем 3-5° мороза. </a:t>
            </a: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5954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19279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3232</cp:revision>
  <cp:lastPrinted>2021-07-01T03:56:27Z</cp:lastPrinted>
  <dcterms:created xsi:type="dcterms:W3CDTF">2018-03-27T06:03:00Z</dcterms:created>
  <dcterms:modified xsi:type="dcterms:W3CDTF">2025-02-13T07:21:14Z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