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2" d="100"/>
          <a:sy n="102" d="100"/>
        </p:scale>
        <p:origin x="120" y="18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39384437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44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февраля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4301"/>
            <a:ext cx="4824413" cy="38002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14 февраля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13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февраля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14 февраля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Переменная облачность, без осадков. Ветер 5-10 м/с. Температура воздуха ночью 14-16, днем 7-9 мороза.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altLang="ru-RU" sz="13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15 февраля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14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февраля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15 февраля</a:t>
            </a:r>
            <a:endParaRPr lang="ru-RU" altLang="ru-RU" sz="1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Ветер 5-10 м/с. </a:t>
            </a: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Температура воздуха 12-14</a:t>
            </a: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мороза</a:t>
            </a: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. 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6383" y="3700977"/>
            <a:ext cx="4917661" cy="61555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13 февраля 2025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42306859"/>
              </p:ext>
            </p:extLst>
          </p:nvPr>
        </p:nvGraphicFramePr>
        <p:xfrm>
          <a:off x="5046209" y="4316530"/>
          <a:ext cx="4667251" cy="206216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28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4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4077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0.066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0.05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200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0.399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268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0.054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990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52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0.259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0.064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0.066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666701254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Онайбаева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Каралаш Г.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22092</TotalTime>
  <Words>594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3497</cp:revision>
  <cp:lastPrinted>2021-07-01T03:56:27Z</cp:lastPrinted>
  <dcterms:created xsi:type="dcterms:W3CDTF">2018-03-27T06:03:00Z</dcterms:created>
  <dcterms:modified xsi:type="dcterms:W3CDTF">2025-02-13T06:24:16Z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