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507580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9487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 7-12 м/с. Температура воздуха ночью 11-13, днем 3-5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29199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5456</cp:revision>
  <cp:lastPrinted>2021-07-01T03:56:27Z</cp:lastPrinted>
  <dcterms:created xsi:type="dcterms:W3CDTF">2018-03-27T06:03:00Z</dcterms:created>
  <dcterms:modified xsi:type="dcterms:W3CDTF">2025-02-13T06:46:11Z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