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8386953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низовая метель, днем небольшой снег, гололед. Ветер юго-западный 9-14, ночью порывы 15-18 м/с. Температура воздуха ночью 5-7, днем 2-4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15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9-14 м/с. Температура воздуха ночью 10-12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256105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23169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4568</cp:revision>
  <cp:lastPrinted>2021-07-01T03:56:27Z</cp:lastPrinted>
  <dcterms:created xsi:type="dcterms:W3CDTF">2018-03-27T06:03:00Z</dcterms:created>
  <dcterms:modified xsi:type="dcterms:W3CDTF">2025-02-13T06:59:22Z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