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72" d="100"/>
          <a:sy n="72" d="100"/>
        </p:scale>
        <p:origin x="66" y="101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туман, на дорогах гололедица. Ветер 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5-7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1-3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снег.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273483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kk-KZ" b="1" dirty="0" smtClean="0">
                  <a:solidFill>
                    <a:schemeClr val="tx1"/>
                  </a:solidFill>
                  <a:cs typeface="Times New Roman" pitchFamily="18" charset="0"/>
                </a:rPr>
                <a:t>5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23692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5569</cp:revision>
  <cp:lastPrinted>2021-07-01T09:11:30Z</cp:lastPrinted>
  <dcterms:created xsi:type="dcterms:W3CDTF">2018-03-27T06:03:00Z</dcterms:created>
  <dcterms:modified xsi:type="dcterms:W3CDTF">2025-02-13T07:22:25Z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