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392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29247"/>
              </p:ext>
            </p:extLst>
          </p:nvPr>
        </p:nvGraphicFramePr>
        <p:xfrm>
          <a:off x="4993576" y="4733142"/>
          <a:ext cx="4691064" cy="1692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(дожодь, снег), гололед, туман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1-3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осадков,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3886325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14618</TotalTime>
  <Words>578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3383</cp:revision>
  <cp:lastPrinted>2021-07-01T03:56:27Z</cp:lastPrinted>
  <dcterms:created xsi:type="dcterms:W3CDTF">2018-03-27T06:03:00Z</dcterms:created>
  <dcterms:modified xsi:type="dcterms:W3CDTF">2025-02-13T09:04:56Z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