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3524" autoAdjust="0"/>
  </p:normalViewPr>
  <p:slideViewPr>
    <p:cSldViewPr showGuides="1">
      <p:cViewPr varScale="1">
        <p:scale>
          <a:sx n="76" d="100"/>
          <a:sy n="76" d="100"/>
        </p:scale>
        <p:origin x="62" y="32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44617232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883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44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февраля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150525" y="243431"/>
            <a:ext cx="4584671" cy="178510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14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</a:t>
            </a:r>
            <a:r>
              <a:rPr lang="ru-RU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20 ч. 14 </a:t>
            </a:r>
            <a:r>
              <a:rPr lang="ru-RU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algn="just">
              <a:spcAft>
                <a:spcPts val="0"/>
              </a:spcAft>
            </a:pPr>
            <a:r>
              <a:rPr lang="kk-KZ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     </a:t>
            </a:r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Переменная облачность, ночью небольшой снег, низовая метель. Ветер юго-западный 9-14</a:t>
            </a:r>
            <a:r>
              <a:rPr lang="ru-RU" sz="1100">
                <a:latin typeface="Times New Roman" panose="02020603050405020304" pitchFamily="18" charset="0"/>
                <a:ea typeface="SimSun" panose="02010600030101010101" pitchFamily="2" charset="-122"/>
              </a:rPr>
              <a:t>, ночью порывы </a:t>
            </a:r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15-20 м/с. Температура воздуха ночью 10-12, днем 5-7 мороза.</a:t>
            </a:r>
            <a:endParaRPr lang="ru-RU" sz="1000" dirty="0"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15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февраля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14 </a:t>
            </a:r>
            <a:r>
              <a:rPr lang="ru-RU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08 ч. 15 </a:t>
            </a:r>
            <a:r>
              <a:rPr lang="ru-RU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lvl="0"/>
            <a:r>
              <a:rPr lang="kk-KZ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      Переменная о</a:t>
            </a:r>
            <a:r>
              <a:rPr lang="ru-RU" sz="11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блачность</a:t>
            </a:r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, небольшой снег.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Ветер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юго-западный 9-14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м/с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Температура 11-13 мороза.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39751371"/>
              </p:ext>
            </p:extLst>
          </p:nvPr>
        </p:nvGraphicFramePr>
        <p:xfrm>
          <a:off x="5134650" y="3763600"/>
          <a:ext cx="4528802" cy="240173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4574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13565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0.064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4146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0.072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1150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1.313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0" name="TextBox 13">
            <a:extLst>
              <a:ext uri="{FF2B5EF4-FFF2-40B4-BE49-F238E27FC236}">
                <a16:creationId xmlns:a16="http://schemas.microsoft.com/office/drawing/2014/main" id="{CF5ECEE0-0C27-4581-BBF4-71AB7E70AFD7}"/>
              </a:ext>
            </a:extLst>
          </p:cNvPr>
          <p:cNvSpPr txBox="1"/>
          <p:nvPr/>
        </p:nvSpPr>
        <p:spPr>
          <a:xfrm>
            <a:off x="5043098" y="2920300"/>
            <a:ext cx="4565315" cy="261610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078410" y="1867301"/>
            <a:ext cx="4630747" cy="93871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 февраля, ночью 15 февраля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  <a:p>
            <a:pPr lvl="0" indent="182563" algn="just"/>
            <a:endParaRPr lang="ru-RU" altLang="en-US" sz="11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Гилей В./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40523</TotalTime>
  <Words>662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6224</cp:revision>
  <cp:lastPrinted>2021-11-30T05:55:24Z</cp:lastPrinted>
  <dcterms:created xsi:type="dcterms:W3CDTF">2018-03-27T06:03:00Z</dcterms:created>
  <dcterms:modified xsi:type="dcterms:W3CDTF">2025-02-13T07:47:18Z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