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6484899"/>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236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 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1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14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998170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0,088</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3"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5"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18539</TotalTime>
  <Words>577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3271</cp:revision>
  <cp:lastPrinted>2021-07-01T03:56:27Z</cp:lastPrinted>
  <dcterms:created xsi:type="dcterms:W3CDTF">2018-03-27T06:03:00Z</dcterms:created>
  <dcterms:modified xsi:type="dcterms:W3CDTF">2025-02-13T07:20:49Z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