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28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3945153"/>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10057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қар</a:t>
            </a:r>
            <a:r>
              <a:rPr lang="kk-KZ" sz="1200" dirty="0" smtClean="0">
                <a:latin typeface="Times New Roman" panose="02020603050405020304" pitchFamily="18" charset="0"/>
                <a:cs typeface="Times New Roman" panose="02020603050405020304" pitchFamily="18" charset="0"/>
              </a:rPr>
              <a:t>, жаяу бұрқасын, </a:t>
            </a:r>
            <a:r>
              <a:rPr lang="kk-KZ" sz="1200" dirty="0" smtClean="0">
                <a:latin typeface="Times New Roman" panose="02020603050405020304" pitchFamily="18" charset="0"/>
                <a:cs typeface="Times New Roman" panose="02020603050405020304" pitchFamily="18" charset="0"/>
              </a:rPr>
              <a:t>күндіз аздаған қар, 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15-18 </a:t>
            </a:r>
            <a:r>
              <a:rPr lang="ru-RU" sz="1200" dirty="0" smtClean="0">
                <a:latin typeface="Times New Roman" panose="02020603050405020304" pitchFamily="18" charset="0"/>
                <a:cs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smtClean="0">
                <a:latin typeface="Times New Roman" panose="02020603050405020304" pitchFamily="18" charset="0"/>
                <a:cs typeface="Times New Roman" panose="02020603050405020304" pitchFamily="18" charset="0"/>
              </a:rPr>
              <a:t>днем </a:t>
            </a:r>
            <a:r>
              <a:rPr lang="ru-RU" sz="1200" dirty="0" smtClean="0">
                <a:latin typeface="Times New Roman" panose="02020603050405020304" pitchFamily="18" charset="0"/>
                <a:cs typeface="Times New Roman" panose="02020603050405020304" pitchFamily="18" charset="0"/>
              </a:rPr>
              <a:t>2-4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15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14 </a:t>
            </a:r>
            <a:r>
              <a:rPr lang="kk-KZ"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15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6" y="2459503"/>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27654416"/>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3.409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24951</TotalTime>
  <Words>612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4653</cp:revision>
  <cp:lastPrinted>2021-07-01T07:38:07Z</cp:lastPrinted>
  <dcterms:created xsi:type="dcterms:W3CDTF">2018-03-27T06:03:00Z</dcterms:created>
  <dcterms:modified xsi:type="dcterms:W3CDTF">2025-02-13T06:57:43Z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