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708"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6104877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537619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14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Түнде және таңертең тұман. Оңтүстіктен, оңтүстік-батыстан жел соғады, күші 2-7 м/с. Ауа температурасы түнде </a:t>
            </a:r>
            <a:r>
              <a:rPr lang="kk-KZ" sz="1200" kern="1400" dirty="0" smtClean="0">
                <a:latin typeface="Times New Roman"/>
                <a:ea typeface="Times New Roman"/>
              </a:rPr>
              <a:t>5-7 </a:t>
            </a:r>
            <a:r>
              <a:rPr lang="kk-KZ" sz="1200" kern="1400" dirty="0">
                <a:latin typeface="Times New Roman"/>
                <a:ea typeface="Times New Roman"/>
              </a:rPr>
              <a:t>аяз, күндіз 1 аяз-1 жылы.</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Көшпелі бұлтты, </a:t>
            </a:r>
            <a:r>
              <a:rPr lang="kk-KZ" sz="1200" kern="1400" dirty="0" smtClean="0">
                <a:solidFill>
                  <a:prstClr val="black"/>
                </a:solidFill>
                <a:latin typeface="Times New Roman"/>
                <a:ea typeface="Times New Roman"/>
              </a:rPr>
              <a:t>жауын-шашынсыз, тұман.</a:t>
            </a:r>
            <a:r>
              <a:rPr lang="kk-KZ" sz="1200" kern="1400" dirty="0" smtClean="0">
                <a:latin typeface="Times New Roman"/>
                <a:ea typeface="Times New Roman"/>
              </a:rPr>
              <a:t> Оңтүстіктік-батыстан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1-6 м/с</a:t>
            </a:r>
            <a:r>
              <a:rPr lang="kk-KZ" sz="1200" kern="1400" dirty="0">
                <a:latin typeface="Times New Roman"/>
                <a:ea typeface="Times New Roman"/>
              </a:rPr>
              <a:t>. Ауа </a:t>
            </a:r>
            <a:r>
              <a:rPr lang="kk-KZ" sz="1200" kern="1400" dirty="0" smtClean="0">
                <a:latin typeface="Times New Roman"/>
                <a:ea typeface="Times New Roman"/>
              </a:rPr>
              <a:t>температурасы 5-7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Казгулова А</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25370</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4289</cp:revision>
  <cp:lastPrinted>2023-02-06T06:57:51Z</cp:lastPrinted>
  <dcterms:created xsi:type="dcterms:W3CDTF">2018-03-27T06:03:00Z</dcterms:created>
  <dcterms:modified xsi:type="dcterms:W3CDTF">2025-02-13T08:24:25Z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