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875" y="-1253"/>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13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13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661770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29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596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14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14</a:t>
            </a:r>
            <a:r>
              <a:rPr lang="kk-KZ" altLang="ru-RU" sz="1100" b="1" dirty="0">
                <a:solidFill>
                  <a:srgbClr val="000000"/>
                </a:solidFill>
                <a:latin typeface="Times New Roman" pitchFamily="18" charset="0"/>
                <a:cs typeface="Times New Roman" pitchFamily="18" charset="0"/>
              </a:rPr>
              <a:t> 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15-17, күндіз 8-10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15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15</a:t>
            </a:r>
            <a:r>
              <a:rPr lang="kk-KZ" altLang="ru-RU" sz="1100" b="1" dirty="0">
                <a:solidFill>
                  <a:srgbClr val="000000"/>
                </a:solidFill>
                <a:latin typeface="Times New Roman" pitchFamily="18" charset="0"/>
                <a:cs typeface="Times New Roman" pitchFamily="18" charset="0"/>
              </a:rPr>
              <a:t>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11-13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14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15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/Ю.Смирнягина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16010</TotalTime>
  <Words>587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5889</cp:revision>
  <cp:lastPrinted>2021-07-01T03:56:27Z</cp:lastPrinted>
  <dcterms:created xsi:type="dcterms:W3CDTF">2018-03-27T06:03:00Z</dcterms:created>
  <dcterms:modified xsi:type="dcterms:W3CDTF">2025-02-13T06:12:12Z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