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7970" autoAdjust="0"/>
    <p:restoredTop sz="99474" autoAdjust="0"/>
  </p:normalViewPr>
  <p:slideViewPr>
    <p:cSldViewPr showGuides="1">
      <p:cViewPr>
        <p:scale>
          <a:sx n="150" d="100"/>
          <a:sy n="150" d="100"/>
        </p:scale>
        <p:origin x="-1014" y="92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8491199"/>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44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13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ақпан</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ақпан</a:t>
            </a:r>
            <a:endParaRPr lang="ru-RU" altLang="ru-RU" sz="14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824526727"/>
              </p:ext>
            </p:extLst>
          </p:nvPr>
        </p:nvGraphicFramePr>
        <p:xfrm>
          <a:off x="5021088" y="4155260"/>
          <a:ext cx="4612432" cy="2143796"/>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967104">
                  <a:extLst>
                    <a:ext uri="{9D8B030D-6E8A-4147-A177-3AD203B41FA5}">
                      <a16:colId xmlns:a16="http://schemas.microsoft.com/office/drawing/2014/main" xmlns="" val="1276116030"/>
                    </a:ext>
                  </a:extLst>
                </a:gridCol>
                <a:gridCol w="1368152">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2451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2400657"/>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14 </a:t>
            </a:r>
            <a:r>
              <a:rPr lang="kk-KZ" altLang="ru-RU" sz="1200" b="1" dirty="0" smtClean="0">
                <a:latin typeface="Times New Roman" panose="02020603050405020304" pitchFamily="18" charset="0"/>
                <a:cs typeface="Times New Roman" panose="02020603050405020304" pitchFamily="18" charset="0"/>
              </a:rPr>
              <a:t>ақпан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13 </a:t>
            </a:r>
            <a:r>
              <a:rPr lang="kk-KZ" altLang="ru-RU" sz="1200" b="1" dirty="0" smtClean="0">
                <a:latin typeface="Times New Roman" panose="02020603050405020304" pitchFamily="18" charset="0"/>
                <a:cs typeface="Times New Roman" panose="02020603050405020304" pitchFamily="18" charset="0"/>
              </a:rPr>
              <a:t>ақпан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a:latin typeface="Times New Roman" panose="02020603050405020304" pitchFamily="18" charset="0"/>
                <a:cs typeface="Times New Roman" panose="02020603050405020304" pitchFamily="18" charset="0"/>
              </a:rPr>
              <a:t>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14 </a:t>
            </a:r>
            <a:r>
              <a:rPr lang="kk-KZ" sz="1200" b="1" dirty="0" smtClean="0">
                <a:solidFill>
                  <a:srgbClr val="000000"/>
                </a:solidFill>
                <a:latin typeface="Times New Roman" panose="02020603050405020304" pitchFamily="18" charset="0"/>
                <a:cs typeface="Times New Roman" panose="02020603050405020304" pitchFamily="18" charset="0"/>
                <a:sym typeface="+mn-ea"/>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жауын-шашынсыз.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Түнде және таңертең тұман. Жел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оңтүстік-батыстан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соғады, күші 7-12 м/с. Ауа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температурасы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түнде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11-13,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күндіз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3-5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градус аяз.</a:t>
            </a:r>
            <a:endParaRPr lang="ru-RU" sz="1200" b="1" dirty="0">
              <a:solidFill>
                <a:srgbClr val="000000"/>
              </a:solidFill>
              <a:latin typeface="Times New Roman" pitchFamily="18" charset="0"/>
              <a:cs typeface="Times New Roman" pitchFamily="18" charset="0"/>
              <a:sym typeface="+mn-ea"/>
            </a:endParaRPr>
          </a:p>
          <a:p>
            <a:pPr lvl="0" indent="144000" algn="ctr"/>
            <a:endParaRPr lang="ru-RU" sz="1200" b="1" dirty="0" smtClean="0">
              <a:solidFill>
                <a:srgbClr val="000000"/>
              </a:solidFill>
              <a:latin typeface="Times New Roman" pitchFamily="18" charset="0"/>
              <a:cs typeface="Times New Roman" pitchFamily="18" charset="0"/>
              <a:sym typeface="+mn-ea"/>
            </a:endParaRPr>
          </a:p>
          <a:p>
            <a:pPr lvl="0" indent="144000" algn="ctr"/>
            <a:r>
              <a:rPr lang="ru-RU" sz="1200" b="1" dirty="0" smtClean="0">
                <a:solidFill>
                  <a:srgbClr val="000000"/>
                </a:solidFill>
                <a:latin typeface="Times New Roman" pitchFamily="18" charset="0"/>
                <a:cs typeface="Times New Roman" pitchFamily="18" charset="0"/>
                <a:sym typeface="+mn-ea"/>
              </a:rPr>
              <a:t>15 </a:t>
            </a:r>
            <a:r>
              <a:rPr lang="ru-RU" sz="1200" b="1" dirty="0" err="1" smtClean="0">
                <a:solidFill>
                  <a:srgbClr val="000000"/>
                </a:solidFill>
                <a:latin typeface="Times New Roman" pitchFamily="18" charset="0"/>
                <a:cs typeface="Times New Roman" pitchFamily="18" charset="0"/>
                <a:sym typeface="+mn-ea"/>
              </a:rPr>
              <a:t>ақпан</a:t>
            </a:r>
            <a:r>
              <a:rPr lang="ru-RU" sz="1200" b="1" dirty="0" smtClean="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14 </a:t>
            </a:r>
            <a:r>
              <a:rPr lang="kk-KZ" sz="1200" b="1" dirty="0" smtClean="0">
                <a:solidFill>
                  <a:srgbClr val="000000"/>
                </a:solidFill>
                <a:latin typeface="Times New Roman" panose="02020603050405020304" pitchFamily="18" charset="0"/>
                <a:cs typeface="Times New Roman" panose="02020603050405020304" pitchFamily="18" charset="0"/>
                <a:sym typeface="+mn-ea"/>
              </a:rPr>
              <a:t>ақпан</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20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15 </a:t>
            </a:r>
            <a:r>
              <a:rPr lang="ru-RU" sz="1200" b="1" dirty="0" err="1">
                <a:solidFill>
                  <a:srgbClr val="000000"/>
                </a:solidFill>
                <a:latin typeface="Times New Roman" panose="02020603050405020304" pitchFamily="18" charset="0"/>
                <a:cs typeface="Times New Roman" panose="02020603050405020304" pitchFamily="18" charset="0"/>
                <a:sym typeface="+mn-ea"/>
              </a:rPr>
              <a:t>ақпан</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жауын-шашынсыз.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Түнде және таңертең тұман. </a:t>
            </a:r>
            <a:r>
              <a:rPr lang="kk-KZ" sz="1100" dirty="0" smtClean="0">
                <a:latin typeface="Times New Roman" panose="02020603050405020304" pitchFamily="18" charset="0"/>
                <a:cs typeface="Times New Roman" panose="02020603050405020304" pitchFamily="18" charset="0"/>
              </a:rPr>
              <a:t>Жел </a:t>
            </a:r>
            <a:r>
              <a:rPr lang="kk-KZ" sz="1100" dirty="0" smtClean="0">
                <a:latin typeface="Times New Roman" panose="02020603050405020304" pitchFamily="18" charset="0"/>
                <a:cs typeface="Times New Roman" panose="02020603050405020304" pitchFamily="18" charset="0"/>
              </a:rPr>
              <a:t>оңтүстік-батыстан </a:t>
            </a:r>
            <a:r>
              <a:rPr lang="kk-KZ" sz="1100" dirty="0" smtClean="0">
                <a:latin typeface="Times New Roman" panose="02020603050405020304" pitchFamily="18" charset="0"/>
                <a:cs typeface="Times New Roman" panose="02020603050405020304" pitchFamily="18" charset="0"/>
              </a:rPr>
              <a:t>соғады, күші </a:t>
            </a:r>
            <a:r>
              <a:rPr lang="kk-KZ" sz="1100" dirty="0" smtClean="0">
                <a:latin typeface="Times New Roman" panose="02020603050405020304" pitchFamily="18" charset="0"/>
                <a:cs typeface="Times New Roman" panose="02020603050405020304" pitchFamily="18" charset="0"/>
              </a:rPr>
              <a:t>5-10</a:t>
            </a:r>
            <a:r>
              <a:rPr lang="kk-KZ" sz="1100" dirty="0" smtClean="0">
                <a:latin typeface="Times New Roman" panose="02020603050405020304" pitchFamily="18" charset="0"/>
                <a:cs typeface="Times New Roman" panose="02020603050405020304" pitchFamily="18" charset="0"/>
              </a:rPr>
              <a:t> </a:t>
            </a:r>
            <a:r>
              <a:rPr lang="kk-KZ" sz="1100" dirty="0" smtClean="0">
                <a:latin typeface="Times New Roman" panose="02020603050405020304" pitchFamily="18" charset="0"/>
                <a:cs typeface="Times New Roman" panose="02020603050405020304" pitchFamily="18" charset="0"/>
              </a:rPr>
              <a:t>м/с</a:t>
            </a:r>
            <a:r>
              <a:rPr lang="kk-KZ" sz="1100" dirty="0">
                <a:latin typeface="Times New Roman" panose="02020603050405020304" pitchFamily="18" charset="0"/>
                <a:cs typeface="Times New Roman" panose="02020603050405020304"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kk-KZ" sz="1100" dirty="0" smtClean="0">
                <a:latin typeface="Times New Roman" pitchFamily="18" charset="0"/>
                <a:cs typeface="Times New Roman" pitchFamily="18" charset="0"/>
              </a:rPr>
              <a:t> 8-10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аяз</a:t>
            </a:r>
            <a:r>
              <a:rPr lang="kk-KZ"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01423" y="2446048"/>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14 </a:t>
            </a:r>
            <a:r>
              <a:rPr lang="kk-KZ" sz="1100" b="1" dirty="0" smtClean="0">
                <a:solidFill>
                  <a:srgbClr val="000000"/>
                </a:solidFill>
                <a:latin typeface="Times New Roman" panose="02020603050405020304" pitchFamily="18" charset="0"/>
                <a:cs typeface="Times New Roman" panose="02020603050405020304" pitchFamily="18" charset="0"/>
                <a:sym typeface="+mn-ea"/>
              </a:rPr>
              <a:t>қаңтар</a:t>
            </a:r>
            <a:r>
              <a:rPr lang="kk-KZ" altLang="ru-RU" sz="1100" b="1" dirty="0" smtClean="0">
                <a:solidFill>
                  <a:prstClr val="black"/>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тәулік </a:t>
            </a:r>
            <a:r>
              <a:rPr lang="kk-KZ" sz="1100" dirty="0">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15 </a:t>
            </a:r>
            <a:r>
              <a:rPr lang="ru-RU" sz="1100" b="1" dirty="0" err="1" smtClean="0">
                <a:solidFill>
                  <a:schemeClr val="tx1"/>
                </a:solidFill>
                <a:latin typeface="Times New Roman" panose="02020603050405020304" pitchFamily="18" charset="0"/>
                <a:cs typeface="Times New Roman" panose="02020603050405020304" pitchFamily="18" charset="0"/>
              </a:rPr>
              <a:t>ақпан</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сейілуіне</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төмендеуі </a:t>
            </a:r>
            <a:r>
              <a:rPr lang="kk-KZ" sz="1100" dirty="0">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30100</TotalTime>
  <Words>572</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5904</cp:revision>
  <cp:lastPrinted>2021-07-01T03:56:27Z</cp:lastPrinted>
  <dcterms:created xsi:type="dcterms:W3CDTF">2018-03-27T06:03:00Z</dcterms:created>
  <dcterms:modified xsi:type="dcterms:W3CDTF">2025-02-13T06:53:21Z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