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327362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39613071"/>
              </p:ext>
            </p:extLst>
          </p:nvPr>
        </p:nvGraphicFramePr>
        <p:xfrm>
          <a:off x="5037714" y="4594056"/>
          <a:ext cx="4667576" cy="182975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53453350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sng"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күндіз жауын-шашын (жаңбыр, қар), көктайғақ, тұман</a:t>
            </a:r>
            <a:r>
              <a:rPr lang="kk-KZ" sz="1200" dirty="0" smtClean="0">
                <a:latin typeface="Times New Roman" panose="02020603050405020304" pitchFamily="18" charset="0"/>
                <a:cs typeface="Times New Roman" panose="02020603050405020304" pitchFamily="18" charset="0"/>
              </a:rPr>
              <a:t>. Жел </a:t>
            </a:r>
            <a:r>
              <a:rPr lang="kk-KZ" sz="1200" dirty="0" smtClean="0">
                <a:latin typeface="Times New Roman" panose="02020603050405020304" pitchFamily="18" charset="0"/>
                <a:cs typeface="Times New Roman" panose="02020603050405020304" pitchFamily="18" charset="0"/>
              </a:rPr>
              <a:t>шығыстан </a:t>
            </a:r>
            <a:r>
              <a:rPr lang="kk-KZ" sz="1200" dirty="0" smtClean="0">
                <a:latin typeface="Times New Roman" panose="02020603050405020304" pitchFamily="18" charset="0"/>
                <a:cs typeface="Times New Roman" panose="02020603050405020304" pitchFamily="18" charset="0"/>
              </a:rPr>
              <a:t>7-12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1-3 </a:t>
            </a:r>
            <a:r>
              <a:rPr lang="kk-KZ" sz="1200" dirty="0" smtClean="0">
                <a:latin typeface="Times New Roman" panose="02020603050405020304" pitchFamily="18" charset="0"/>
                <a:cs typeface="Times New Roman" panose="02020603050405020304" pitchFamily="18" charset="0"/>
              </a:rPr>
              <a:t>аяз, күндіз </a:t>
            </a:r>
            <a:r>
              <a:rPr lang="kk-KZ" sz="1200" dirty="0" smtClean="0">
                <a:latin typeface="Times New Roman" panose="02020603050405020304" pitchFamily="18" charset="0"/>
                <a:cs typeface="Times New Roman" panose="02020603050405020304" pitchFamily="18" charset="0"/>
              </a:rPr>
              <a:t>4-6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кей уақытта тұман.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шығыстан </a:t>
            </a:r>
            <a:r>
              <a:rPr lang="kk-KZ" sz="1200" dirty="0" smtClean="0">
                <a:latin typeface="Times New Roman" panose="02020603050405020304" pitchFamily="18" charset="0"/>
                <a:cs typeface="Times New Roman" panose="02020603050405020304" pitchFamily="18" charset="0"/>
              </a:rPr>
              <a:t>7-12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3-5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14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15 </a:t>
            </a:r>
            <a:r>
              <a:rPr lang="ru-RU" sz="1200" dirty="0" err="1" smtClean="0">
                <a:solidFill>
                  <a:schemeClr val="tx1"/>
                </a:solidFill>
                <a:latin typeface="Times New Roman" pitchFamily="18" charset="0"/>
                <a:cs typeface="Times New Roman" pitchFamily="18" charset="0"/>
              </a:rPr>
              <a:t>ақпанға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109160515"/>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А. </a:t>
                        </a:r>
                        <a:r>
                          <a:rPr lang="kk-KZ" altLang="x-none" sz="800" b="0" smtClean="0">
                            <a:latin typeface="Times New Roman" panose="02020603050405020304" pitchFamily="18" charset="0"/>
                            <a:cs typeface="Times New Roman" panose="02020603050405020304" pitchFamily="18" charset="0"/>
                          </a:rPr>
                          <a:t>Жокелова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15354</TotalTime>
  <Words>539</Words>
  <Application>Microsoft Office PowerPoint</Application>
  <PresentationFormat>Лист A4 (210x297 мм)</PresentationFormat>
  <Paragraphs>87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3487</cp:revision>
  <cp:lastPrinted>2021-07-01T07:38:07Z</cp:lastPrinted>
  <dcterms:created xsi:type="dcterms:W3CDTF">2018-03-27T06:03:00Z</dcterms:created>
  <dcterms:modified xsi:type="dcterms:W3CDTF">2025-02-13T09:04:58Z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