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58535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620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оңтүстіктен соғады, күші 7-12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7-9°, күндіз 3-5°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10-12°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7183"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1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887207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20875</TotalTime>
  <Words>643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3409</cp:revision>
  <cp:lastPrinted>2021-07-01T03:56:27Z</cp:lastPrinted>
  <dcterms:created xsi:type="dcterms:W3CDTF">2018-03-27T06:03:00Z</dcterms:created>
  <dcterms:modified xsi:type="dcterms:W3CDTF">2025-02-13T07:25:00Z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