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3281720"/>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ақпанға арналған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түнде қар, жаяу бұрқасын, күндіз аздаған қар, 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sz="1200" dirty="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15-18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днем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14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15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8797837"/>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22997</TotalTime>
  <Words>576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4553</cp:revision>
  <cp:lastPrinted>2021-07-01T03:56:27Z</cp:lastPrinted>
  <dcterms:created xsi:type="dcterms:W3CDTF">2018-03-27T06:03:00Z</dcterms:created>
  <dcterms:modified xsi:type="dcterms:W3CDTF">2025-02-13T06:59:53Z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