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52084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6326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 (дождь, снег), гололед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0-2 мороза, днем 4-6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28037</TotalTime>
  <Words>535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3729</cp:revision>
  <cp:lastPrinted>2021-10-15T03:50:29Z</cp:lastPrinted>
  <dcterms:created xsi:type="dcterms:W3CDTF">2018-03-27T06:03:00Z</dcterms:created>
  <dcterms:modified xsi:type="dcterms:W3CDTF">2025-02-14T06:36:26Z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