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5428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9487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9-14, днем порывы 15-20 м/с. Температура воздуха ночью 8-10,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осадки  (дождь, снег), метель,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9-14, ночью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29203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5460</cp:revision>
  <cp:lastPrinted>2021-07-01T03:56:27Z</cp:lastPrinted>
  <dcterms:created xsi:type="dcterms:W3CDTF">2018-03-27T06:03:00Z</dcterms:created>
  <dcterms:modified xsi:type="dcterms:W3CDTF">2025-02-14T06:33:26Z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